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37"/>
  </p:notesMasterIdLst>
  <p:sldIdLst>
    <p:sldId id="256" r:id="rId2"/>
    <p:sldId id="257" r:id="rId3"/>
    <p:sldId id="259" r:id="rId4"/>
    <p:sldId id="260" r:id="rId5"/>
    <p:sldId id="262" r:id="rId6"/>
    <p:sldId id="263" r:id="rId7"/>
    <p:sldId id="264" r:id="rId8"/>
    <p:sldId id="265" r:id="rId9"/>
    <p:sldId id="266" r:id="rId10"/>
    <p:sldId id="267" r:id="rId11"/>
    <p:sldId id="268" r:id="rId12"/>
    <p:sldId id="269" r:id="rId13"/>
    <p:sldId id="270" r:id="rId14"/>
    <p:sldId id="291" r:id="rId15"/>
    <p:sldId id="294" r:id="rId16"/>
    <p:sldId id="273" r:id="rId17"/>
    <p:sldId id="274" r:id="rId18"/>
    <p:sldId id="295" r:id="rId19"/>
    <p:sldId id="276" r:id="rId20"/>
    <p:sldId id="277" r:id="rId21"/>
    <p:sldId id="278" r:id="rId22"/>
    <p:sldId id="279" r:id="rId23"/>
    <p:sldId id="296" r:id="rId24"/>
    <p:sldId id="280" r:id="rId25"/>
    <p:sldId id="281" r:id="rId26"/>
    <p:sldId id="282" r:id="rId27"/>
    <p:sldId id="288" r:id="rId28"/>
    <p:sldId id="289" r:id="rId29"/>
    <p:sldId id="290" r:id="rId30"/>
    <p:sldId id="293" r:id="rId31"/>
    <p:sldId id="283" r:id="rId32"/>
    <p:sldId id="284" r:id="rId33"/>
    <p:sldId id="285" r:id="rId34"/>
    <p:sldId id="286" r:id="rId35"/>
    <p:sldId id="287" r:id="rId36"/>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8" roundtripDataSignature="AMtx7miL3j5h+J/CNV4asHKBIRgzMDFIOw=="/>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866"/>
    <p:restoredTop sz="75290"/>
  </p:normalViewPr>
  <p:slideViewPr>
    <p:cSldViewPr snapToGrid="0" snapToObjects="1">
      <p:cViewPr varScale="1">
        <p:scale>
          <a:sx n="150" d="100"/>
          <a:sy n="150" d="100"/>
        </p:scale>
        <p:origin x="360" y="1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customschemas.google.com/relationships/presentationmetadata" Target="meta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91425" rIns="91425" bIns="91425"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91425" rIns="91425" bIns="91425"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s://docs.thoughtspot.com/6.1/app-integrate/reference/public-api-reference.html" TargetMode="External"/><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4" name="Google Shape;124;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rmAutofit/>
          </a:bodyPr>
          <a:lstStyle/>
          <a:p>
            <a:pPr marL="228600" marR="0" lvl="0" indent="0" algn="l" rtl="0">
              <a:lnSpc>
                <a:spcPct val="100000"/>
              </a:lnSpc>
              <a:spcBef>
                <a:spcPts val="0"/>
              </a:spcBef>
              <a:spcAft>
                <a:spcPts val="0"/>
              </a:spcAft>
              <a:buSzPts val="1400"/>
              <a:buFontTx/>
              <a:buNone/>
            </a:pPr>
            <a:r>
              <a:rPr lang="en-US" dirty="0"/>
              <a:t>Today</a:t>
            </a:r>
            <a:r>
              <a:rPr lang="en-US" baseline="0" dirty="0"/>
              <a:t> we will cover:</a:t>
            </a:r>
            <a:endParaRPr lang="en-US" dirty="0"/>
          </a:p>
          <a:p>
            <a:pPr marL="457200" marR="0" lvl="0" indent="-228600" algn="l" rtl="0">
              <a:lnSpc>
                <a:spcPct val="100000"/>
              </a:lnSpc>
              <a:spcBef>
                <a:spcPts val="0"/>
              </a:spcBef>
              <a:spcAft>
                <a:spcPts val="0"/>
              </a:spcAft>
              <a:buSzPts val="1400"/>
              <a:buFontTx/>
              <a:buChar char="-"/>
            </a:pPr>
            <a:r>
              <a:rPr lang="en-US" dirty="0"/>
              <a:t>Security</a:t>
            </a:r>
          </a:p>
          <a:p>
            <a:pPr marL="457200" marR="0" lvl="0" indent="-228600" algn="l" rtl="0">
              <a:lnSpc>
                <a:spcPct val="100000"/>
              </a:lnSpc>
              <a:spcBef>
                <a:spcPts val="0"/>
              </a:spcBef>
              <a:spcAft>
                <a:spcPts val="0"/>
              </a:spcAft>
              <a:buSzPts val="1400"/>
              <a:buFontTx/>
              <a:buChar char="-"/>
            </a:pPr>
            <a:r>
              <a:rPr lang="en-US" baseline="0" dirty="0"/>
              <a:t>How users and groups are created</a:t>
            </a:r>
          </a:p>
          <a:p>
            <a:pPr marL="457200" marR="0" lvl="0" indent="-228600" algn="l" rtl="0">
              <a:lnSpc>
                <a:spcPct val="100000"/>
              </a:lnSpc>
              <a:spcBef>
                <a:spcPts val="0"/>
              </a:spcBef>
              <a:spcAft>
                <a:spcPts val="0"/>
              </a:spcAft>
              <a:buSzPts val="1400"/>
              <a:buFontTx/>
              <a:buChar char="-"/>
            </a:pPr>
            <a:r>
              <a:rPr lang="en-US" baseline="0" dirty="0"/>
              <a:t>How we grant permissions to users (on the group level)</a:t>
            </a:r>
            <a:endParaRPr dirty="0"/>
          </a:p>
        </p:txBody>
      </p:sp>
      <p:sp>
        <p:nvSpPr>
          <p:cNvPr id="125" name="Google Shape;125;p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0" name="Google Shape;290;p1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300"/>
              <a:buFont typeface="Calibri"/>
              <a:buNone/>
            </a:pPr>
            <a:r>
              <a:rPr lang="en-US" sz="1200" b="0" i="0" u="none" strike="noStrike" cap="none" dirty="0">
                <a:solidFill>
                  <a:schemeClr val="dk1"/>
                </a:solidFill>
                <a:latin typeface="Calibri"/>
                <a:ea typeface="Calibri"/>
                <a:cs typeface="Calibri"/>
                <a:sym typeface="Calibri"/>
              </a:rPr>
              <a:t>Now</a:t>
            </a:r>
            <a:r>
              <a:rPr lang="en-US" sz="1200" b="0" i="0" u="none" strike="noStrike" cap="none" baseline="0" dirty="0">
                <a:solidFill>
                  <a:schemeClr val="dk1"/>
                </a:solidFill>
                <a:latin typeface="Calibri"/>
                <a:ea typeface="Calibri"/>
                <a:cs typeface="Calibri"/>
                <a:sym typeface="Calibri"/>
              </a:rPr>
              <a:t> we’ll focus on local users/groups. </a:t>
            </a:r>
            <a:endParaRPr sz="1200" b="0" i="0" u="none" strike="noStrike" cap="none" dirty="0">
              <a:solidFill>
                <a:schemeClr val="dk1"/>
              </a:solidFill>
              <a:latin typeface="Calibri"/>
              <a:ea typeface="Calibri"/>
              <a:cs typeface="Calibri"/>
              <a:sym typeface="Calibri"/>
            </a:endParaRPr>
          </a:p>
        </p:txBody>
      </p:sp>
      <p:sp>
        <p:nvSpPr>
          <p:cNvPr id="291" name="Google Shape;291;p12:notes"/>
          <p:cNvSpPr txBox="1">
            <a:spLocks noGrp="1"/>
          </p:cNvSpPr>
          <p:nvPr>
            <p:ph type="sldNum" idx="12"/>
          </p:nvPr>
        </p:nvSpPr>
        <p:spPr>
          <a:xfrm>
            <a:off x="3884612"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300"/>
              <a:buFont typeface="Calibri"/>
              <a:buNone/>
            </a:pPr>
            <a:fld id="{00000000-1234-1234-1234-123412341234}" type="slidenum">
              <a:rPr lang="en-US" sz="1200" b="0" i="0" u="none" strike="noStrike" cap="none">
                <a:solidFill>
                  <a:schemeClr val="dk1"/>
                </a:solidFill>
                <a:latin typeface="Calibri"/>
                <a:ea typeface="Calibri"/>
                <a:cs typeface="Calibri"/>
                <a:sym typeface="Calibri"/>
              </a:rPr>
              <a:t>10</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6" name="Google Shape;296;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US" dirty="0"/>
              <a:t>If I’m logged in with someone with an Administrative privilege (</a:t>
            </a:r>
            <a:r>
              <a:rPr lang="en-US" dirty="0" err="1"/>
              <a:t>tsadmin</a:t>
            </a:r>
            <a:r>
              <a:rPr lang="en-US" dirty="0"/>
              <a:t>), then I see the additional menu item called Admin. If you click on it, it’ll put you in to</a:t>
            </a:r>
            <a:r>
              <a:rPr lang="en-US" baseline="0" dirty="0"/>
              <a:t> User Management, click Add User. You can manually add a locally managed user. </a:t>
            </a:r>
            <a:endParaRPr dirty="0"/>
          </a:p>
        </p:txBody>
      </p:sp>
      <p:sp>
        <p:nvSpPr>
          <p:cNvPr id="297" name="Google Shape;297;p1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6" name="Google Shape;306;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dirty="0"/>
          </a:p>
        </p:txBody>
      </p:sp>
      <p:sp>
        <p:nvSpPr>
          <p:cNvPr id="307" name="Google Shape;307;p1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5" name="Google Shape;315;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316" name="Google Shape;316;p1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6" name="Google Shape;306;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dirty="0"/>
          </a:p>
        </p:txBody>
      </p:sp>
      <p:sp>
        <p:nvSpPr>
          <p:cNvPr id="307" name="Google Shape;307;p1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14</a:t>
            </a:fld>
            <a:endParaRPr/>
          </a:p>
        </p:txBody>
      </p:sp>
    </p:spTree>
    <p:extLst>
      <p:ext uri="{BB962C8B-B14F-4D97-AF65-F5344CB8AC3E}">
        <p14:creationId xmlns:p14="http://schemas.microsoft.com/office/powerpoint/2010/main" val="11150375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5" name="Google Shape;335;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71450" lvl="0" indent="-171450" algn="l" rtl="0">
              <a:lnSpc>
                <a:spcPct val="100000"/>
              </a:lnSpc>
              <a:spcBef>
                <a:spcPts val="0"/>
              </a:spcBef>
              <a:spcAft>
                <a:spcPts val="0"/>
              </a:spcAft>
              <a:buSzPts val="1400"/>
              <a:buFont typeface="Arial" panose="020B0604020202020204" pitchFamily="34" charset="0"/>
              <a:buChar char="•"/>
            </a:pPr>
            <a:r>
              <a:rPr lang="en-US" dirty="0"/>
              <a:t>Can Administer ThoughtSpot: </a:t>
            </a:r>
            <a:r>
              <a:rPr lang="en-US" sz="1200" b="0" i="0" u="none" strike="noStrike" cap="none" dirty="0">
                <a:solidFill>
                  <a:schemeClr val="dk1"/>
                </a:solidFill>
                <a:effectLst/>
                <a:latin typeface="Calibri"/>
                <a:ea typeface="Calibri"/>
                <a:cs typeface="Calibri"/>
                <a:sym typeface="Calibri"/>
              </a:rPr>
              <a:t>Can manage Users and Groups and has view and edit access to all data. This makes all users in the group Administrators. </a:t>
            </a:r>
          </a:p>
          <a:p>
            <a:pPr marL="171450" lvl="0" indent="-171450" algn="l" rtl="0">
              <a:lnSpc>
                <a:spcPct val="100000"/>
              </a:lnSpc>
              <a:spcBef>
                <a:spcPts val="0"/>
              </a:spcBef>
              <a:spcAft>
                <a:spcPts val="0"/>
              </a:spcAft>
              <a:buSzPts val="1400"/>
              <a:buFont typeface="Arial" panose="020B0604020202020204" pitchFamily="34" charset="0"/>
              <a:buChar char="•"/>
            </a:pPr>
            <a:r>
              <a:rPr lang="en-US" sz="1200" b="0" i="0" u="none" strike="noStrike" cap="none" dirty="0">
                <a:solidFill>
                  <a:schemeClr val="dk1"/>
                </a:solidFill>
                <a:effectLst/>
                <a:latin typeface="Calibri"/>
                <a:ea typeface="Calibri"/>
                <a:cs typeface="Calibri"/>
                <a:sym typeface="Calibri"/>
              </a:rPr>
              <a:t>Can upload user data: Can upload their own data from the application's </a:t>
            </a:r>
            <a:r>
              <a:rPr lang="en-US" sz="1200" b="1" i="0" u="none" strike="noStrike" cap="none" dirty="0">
                <a:solidFill>
                  <a:schemeClr val="dk1"/>
                </a:solidFill>
                <a:effectLst/>
                <a:latin typeface="Calibri"/>
                <a:ea typeface="Calibri"/>
                <a:cs typeface="Calibri"/>
                <a:sym typeface="Calibri"/>
              </a:rPr>
              <a:t>Data</a:t>
            </a:r>
            <a:r>
              <a:rPr lang="en-US" sz="1200" b="0" i="0" u="none" strike="noStrike" cap="none" dirty="0">
                <a:solidFill>
                  <a:schemeClr val="dk1"/>
                </a:solidFill>
                <a:effectLst/>
                <a:latin typeface="Calibri"/>
                <a:ea typeface="Calibri"/>
                <a:cs typeface="Calibri"/>
                <a:sym typeface="Calibri"/>
              </a:rPr>
              <a:t> page.</a:t>
            </a:r>
          </a:p>
          <a:p>
            <a:pPr marL="171450" lvl="0" indent="-171450" algn="l" rtl="0">
              <a:lnSpc>
                <a:spcPct val="100000"/>
              </a:lnSpc>
              <a:spcBef>
                <a:spcPts val="0"/>
              </a:spcBef>
              <a:spcAft>
                <a:spcPts val="0"/>
              </a:spcAft>
              <a:buSzPts val="1400"/>
              <a:buFont typeface="Arial" panose="020B0604020202020204" pitchFamily="34" charset="0"/>
              <a:buChar char="•"/>
            </a:pPr>
            <a:r>
              <a:rPr lang="en-US" dirty="0"/>
              <a:t>Can share with all users: C</a:t>
            </a:r>
            <a:r>
              <a:rPr lang="en-US" sz="1200" b="0" i="0" u="none" strike="noStrike" cap="none" dirty="0">
                <a:solidFill>
                  <a:schemeClr val="dk1"/>
                </a:solidFill>
                <a:effectLst/>
                <a:latin typeface="Calibri"/>
                <a:ea typeface="Calibri"/>
                <a:cs typeface="Calibri"/>
                <a:sym typeface="Calibri"/>
              </a:rPr>
              <a:t>an see the names of and share with users outside of the groups the user belongs to. Members of groups with this privilege can also share with groups marked as NOT SHARABLE.</a:t>
            </a:r>
          </a:p>
          <a:p>
            <a:pPr marL="171450" lvl="0" indent="-171450" algn="l" rtl="0">
              <a:lnSpc>
                <a:spcPct val="100000"/>
              </a:lnSpc>
              <a:spcBef>
                <a:spcPts val="0"/>
              </a:spcBef>
              <a:spcAft>
                <a:spcPts val="0"/>
              </a:spcAft>
              <a:buSzPts val="1400"/>
              <a:buFont typeface="Arial" panose="020B0604020202020204" pitchFamily="34" charset="0"/>
              <a:buChar char="•"/>
            </a:pPr>
            <a:r>
              <a:rPr lang="en-US" sz="1200" b="0" i="0" u="none" strike="noStrike" cap="none" dirty="0">
                <a:solidFill>
                  <a:schemeClr val="dk1"/>
                </a:solidFill>
                <a:effectLst/>
                <a:latin typeface="Calibri"/>
                <a:cs typeface="Calibri"/>
                <a:sym typeface="Calibri"/>
              </a:rPr>
              <a:t>Can manage data: </a:t>
            </a:r>
            <a:r>
              <a:rPr lang="en-US" sz="1200" b="0" i="0" u="none" strike="noStrike" cap="none" dirty="0">
                <a:solidFill>
                  <a:schemeClr val="dk1"/>
                </a:solidFill>
                <a:effectLst/>
                <a:latin typeface="Calibri"/>
                <a:ea typeface="Calibri"/>
                <a:cs typeface="Calibri"/>
                <a:sym typeface="Calibri"/>
              </a:rPr>
              <a:t>Can create worksheets and views.</a:t>
            </a:r>
          </a:p>
          <a:p>
            <a:pPr marL="171450" lvl="0" indent="-171450" algn="l" rtl="0">
              <a:lnSpc>
                <a:spcPct val="100000"/>
              </a:lnSpc>
              <a:spcBef>
                <a:spcPts val="0"/>
              </a:spcBef>
              <a:spcAft>
                <a:spcPts val="0"/>
              </a:spcAft>
              <a:buSzPts val="1400"/>
              <a:buFont typeface="Arial" panose="020B0604020202020204" pitchFamily="34" charset="0"/>
              <a:buChar char="•"/>
            </a:pPr>
            <a:r>
              <a:rPr lang="en-US" sz="1200" b="0" i="0" u="none" strike="noStrike" cap="none" dirty="0">
                <a:solidFill>
                  <a:schemeClr val="dk1"/>
                </a:solidFill>
                <a:effectLst/>
                <a:latin typeface="Calibri"/>
                <a:cs typeface="Calibri"/>
                <a:sym typeface="Calibri"/>
              </a:rPr>
              <a:t>Can use experimental features: </a:t>
            </a:r>
            <a:r>
              <a:rPr lang="en-US" sz="1200" b="0" i="0" u="none" strike="noStrike" cap="none" dirty="0">
                <a:solidFill>
                  <a:schemeClr val="dk1"/>
                </a:solidFill>
                <a:effectLst/>
                <a:latin typeface="Calibri"/>
                <a:ea typeface="Calibri"/>
                <a:cs typeface="Calibri"/>
                <a:sym typeface="Calibri"/>
              </a:rPr>
              <a:t>Can access trial and experimental features that ThoughtSpot makes available to early adopters.</a:t>
            </a:r>
          </a:p>
          <a:p>
            <a:pPr marL="171450" lvl="0" indent="-171450" algn="l" rtl="0">
              <a:lnSpc>
                <a:spcPct val="100000"/>
              </a:lnSpc>
              <a:spcBef>
                <a:spcPts val="0"/>
              </a:spcBef>
              <a:spcAft>
                <a:spcPts val="0"/>
              </a:spcAft>
              <a:buSzPts val="1400"/>
              <a:buFont typeface="Arial" panose="020B0604020202020204" pitchFamily="34" charset="0"/>
              <a:buChar char="•"/>
            </a:pPr>
            <a:r>
              <a:rPr lang="en-US" dirty="0"/>
              <a:t>Can invoice Custom R Analysis: </a:t>
            </a:r>
            <a:r>
              <a:rPr lang="en-US" sz="1200" b="0" i="0" u="none" strike="noStrike" cap="none" dirty="0">
                <a:solidFill>
                  <a:schemeClr val="dk1"/>
                </a:solidFill>
                <a:effectLst/>
                <a:latin typeface="Calibri"/>
                <a:ea typeface="Calibri"/>
                <a:cs typeface="Calibri"/>
                <a:sym typeface="Calibri"/>
              </a:rPr>
              <a:t>Can access R scripts to further explore search answers. </a:t>
            </a:r>
          </a:p>
          <a:p>
            <a:pPr marL="171450" lvl="0" indent="-171450" algn="l" rtl="0">
              <a:lnSpc>
                <a:spcPct val="100000"/>
              </a:lnSpc>
              <a:spcBef>
                <a:spcPts val="0"/>
              </a:spcBef>
              <a:spcAft>
                <a:spcPts val="0"/>
              </a:spcAft>
              <a:buSzPts val="1400"/>
              <a:buFont typeface="Arial" panose="020B0604020202020204" pitchFamily="34" charset="0"/>
              <a:buChar char="•"/>
            </a:pPr>
            <a:r>
              <a:rPr lang="en-US" sz="1200" b="0" i="0" u="none" strike="noStrike" cap="none" dirty="0">
                <a:solidFill>
                  <a:schemeClr val="dk1"/>
                </a:solidFill>
                <a:effectLst/>
                <a:latin typeface="Calibri"/>
                <a:cs typeface="Calibri"/>
                <a:sym typeface="Calibri"/>
              </a:rPr>
              <a:t>Can schedule pinboards: </a:t>
            </a:r>
            <a:r>
              <a:rPr lang="en-US" sz="1200" b="0" i="0" u="none" strike="noStrike" cap="none" dirty="0">
                <a:solidFill>
                  <a:schemeClr val="dk1"/>
                </a:solidFill>
                <a:effectLst/>
                <a:latin typeface="Calibri"/>
                <a:ea typeface="Calibri"/>
                <a:cs typeface="Calibri"/>
                <a:sym typeface="Calibri"/>
              </a:rPr>
              <a:t>Can create pinboard schedules and edit their own scheduled jobs.</a:t>
            </a:r>
          </a:p>
          <a:p>
            <a:pPr marL="171450" lvl="0" indent="-171450" algn="l" rtl="0">
              <a:lnSpc>
                <a:spcPct val="100000"/>
              </a:lnSpc>
              <a:spcBef>
                <a:spcPts val="0"/>
              </a:spcBef>
              <a:spcAft>
                <a:spcPts val="0"/>
              </a:spcAft>
              <a:buSzPts val="1400"/>
              <a:buFont typeface="Arial" panose="020B0604020202020204" pitchFamily="34" charset="0"/>
              <a:buChar char="•"/>
            </a:pPr>
            <a:r>
              <a:rPr lang="en-US" sz="1200" b="0" i="0" u="none" strike="noStrike" cap="none" dirty="0">
                <a:solidFill>
                  <a:schemeClr val="dk1"/>
                </a:solidFill>
                <a:effectLst/>
                <a:latin typeface="Calibri"/>
                <a:cs typeface="Calibri"/>
                <a:sym typeface="Calibri"/>
              </a:rPr>
              <a:t>Has </a:t>
            </a:r>
            <a:r>
              <a:rPr lang="en-US" sz="1200" b="0" i="0" u="none" strike="noStrike" cap="none" dirty="0" err="1">
                <a:solidFill>
                  <a:schemeClr val="dk1"/>
                </a:solidFill>
                <a:effectLst/>
                <a:latin typeface="Calibri"/>
                <a:cs typeface="Calibri"/>
                <a:sym typeface="Calibri"/>
              </a:rPr>
              <a:t>SpotIQ</a:t>
            </a:r>
            <a:r>
              <a:rPr lang="en-US" sz="1200" b="0" i="0" u="none" strike="noStrike" cap="none" dirty="0">
                <a:solidFill>
                  <a:schemeClr val="dk1"/>
                </a:solidFill>
                <a:effectLst/>
                <a:latin typeface="Calibri"/>
                <a:cs typeface="Calibri"/>
                <a:sym typeface="Calibri"/>
              </a:rPr>
              <a:t> privilege: Can use </a:t>
            </a:r>
            <a:r>
              <a:rPr lang="en-US" sz="1200" b="0" i="0" u="none" strike="noStrike" cap="none" dirty="0" err="1">
                <a:solidFill>
                  <a:schemeClr val="dk1"/>
                </a:solidFill>
                <a:effectLst/>
                <a:latin typeface="Calibri"/>
                <a:cs typeface="Calibri"/>
                <a:sym typeface="Calibri"/>
              </a:rPr>
              <a:t>SpotIQ</a:t>
            </a:r>
            <a:r>
              <a:rPr lang="en-US" sz="1200" b="0" i="0" u="none" strike="noStrike" cap="none" dirty="0">
                <a:solidFill>
                  <a:schemeClr val="dk1"/>
                </a:solidFill>
                <a:effectLst/>
                <a:latin typeface="Calibri"/>
                <a:cs typeface="Calibri"/>
                <a:sym typeface="Calibri"/>
              </a:rPr>
              <a:t>.</a:t>
            </a:r>
          </a:p>
          <a:p>
            <a:pPr marL="171450" lvl="0" indent="-171450" algn="l" rtl="0">
              <a:lnSpc>
                <a:spcPct val="100000"/>
              </a:lnSpc>
              <a:spcBef>
                <a:spcPts val="0"/>
              </a:spcBef>
              <a:spcAft>
                <a:spcPts val="0"/>
              </a:spcAft>
              <a:buSzPts val="1400"/>
              <a:buFont typeface="Arial" panose="020B0604020202020204" pitchFamily="34" charset="0"/>
              <a:buChar char="•"/>
            </a:pPr>
            <a:r>
              <a:rPr lang="en-US" sz="1200" b="0" i="0" u="none" strike="noStrike" cap="none" dirty="0">
                <a:solidFill>
                  <a:schemeClr val="dk1"/>
                </a:solidFill>
                <a:effectLst/>
                <a:latin typeface="Calibri"/>
                <a:cs typeface="Calibri"/>
                <a:sym typeface="Calibri"/>
              </a:rPr>
              <a:t>Can administer and bypass RLS: Can add, edit, delete existing RLS rules. RLS rules do not apply to this group. This group has access to check or uncheck the Bypass RLS on a worksheet checkbox.</a:t>
            </a:r>
            <a:endParaRPr dirty="0"/>
          </a:p>
        </p:txBody>
      </p:sp>
      <p:sp>
        <p:nvSpPr>
          <p:cNvPr id="336" name="Google Shape;336;p1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15</a:t>
            </a:fld>
            <a:endParaRPr/>
          </a:p>
        </p:txBody>
      </p:sp>
    </p:spTree>
    <p:extLst>
      <p:ext uri="{BB962C8B-B14F-4D97-AF65-F5344CB8AC3E}">
        <p14:creationId xmlns:p14="http://schemas.microsoft.com/office/powerpoint/2010/main" val="23662139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3" name="Google Shape;343;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dirty="0"/>
          </a:p>
        </p:txBody>
      </p:sp>
      <p:sp>
        <p:nvSpPr>
          <p:cNvPr id="344" name="Google Shape;344;p1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1" name="Google Shape;351;p1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300"/>
              <a:buFont typeface="Calibri"/>
              <a:buNone/>
            </a:pPr>
            <a:r>
              <a:rPr lang="en-US" sz="1200" b="0" i="0" u="none" strike="noStrike" cap="none" dirty="0">
                <a:solidFill>
                  <a:schemeClr val="dk1"/>
                </a:solidFill>
                <a:latin typeface="Calibri"/>
                <a:ea typeface="Calibri"/>
                <a:cs typeface="Calibri"/>
                <a:sym typeface="Calibri"/>
              </a:rPr>
              <a:t>More commonly, users and groups are managed externally. </a:t>
            </a:r>
            <a:endParaRPr sz="1200" b="0" i="0" u="none" strike="noStrike" cap="none" dirty="0">
              <a:solidFill>
                <a:schemeClr val="dk1"/>
              </a:solidFill>
              <a:latin typeface="Calibri"/>
              <a:ea typeface="Calibri"/>
              <a:cs typeface="Calibri"/>
              <a:sym typeface="Calibri"/>
            </a:endParaRPr>
          </a:p>
        </p:txBody>
      </p:sp>
      <p:sp>
        <p:nvSpPr>
          <p:cNvPr id="352" name="Google Shape;352;p19:notes"/>
          <p:cNvSpPr txBox="1">
            <a:spLocks noGrp="1"/>
          </p:cNvSpPr>
          <p:nvPr>
            <p:ph type="sldNum" idx="12"/>
          </p:nvPr>
        </p:nvSpPr>
        <p:spPr>
          <a:xfrm>
            <a:off x="3884612"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300"/>
              <a:buFont typeface="Calibri"/>
              <a:buNone/>
            </a:pPr>
            <a:fld id="{00000000-1234-1234-1234-123412341234}" type="slidenum">
              <a:rPr lang="en-US" sz="1200" b="0" i="0" u="none" strike="noStrike" cap="none">
                <a:solidFill>
                  <a:schemeClr val="dk1"/>
                </a:solidFill>
                <a:latin typeface="Calibri"/>
                <a:ea typeface="Calibri"/>
                <a:cs typeface="Calibri"/>
                <a:sym typeface="Calibri"/>
              </a:rPr>
              <a:t>17</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7" name="Google Shape;357;p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lang="en-US" baseline="0" dirty="0"/>
          </a:p>
          <a:p>
            <a:pPr marL="0" lvl="0" indent="0" algn="l" rtl="0">
              <a:lnSpc>
                <a:spcPct val="100000"/>
              </a:lnSpc>
              <a:spcBef>
                <a:spcPts val="0"/>
              </a:spcBef>
              <a:spcAft>
                <a:spcPts val="0"/>
              </a:spcAft>
              <a:buSzPts val="1400"/>
              <a:buNone/>
            </a:pPr>
            <a:endParaRPr dirty="0"/>
          </a:p>
        </p:txBody>
      </p:sp>
      <p:sp>
        <p:nvSpPr>
          <p:cNvPr id="358" name="Google Shape;358;p2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18</a:t>
            </a:fld>
            <a:endParaRPr/>
          </a:p>
        </p:txBody>
      </p:sp>
    </p:spTree>
    <p:extLst>
      <p:ext uri="{BB962C8B-B14F-4D97-AF65-F5344CB8AC3E}">
        <p14:creationId xmlns:p14="http://schemas.microsoft.com/office/powerpoint/2010/main" val="38572886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5" name="Google Shape;365;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dirty="0"/>
          </a:p>
        </p:txBody>
      </p:sp>
      <p:sp>
        <p:nvSpPr>
          <p:cNvPr id="366" name="Google Shape;366;p2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19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0" name="Google Shape;150;p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300"/>
              <a:buFont typeface="Calibri"/>
              <a:buNone/>
            </a:pPr>
            <a:endParaRPr sz="1200" b="0" i="0" u="none" strike="noStrike" cap="none">
              <a:solidFill>
                <a:schemeClr val="dk1"/>
              </a:solidFill>
              <a:latin typeface="Calibri"/>
              <a:ea typeface="Calibri"/>
              <a:cs typeface="Calibri"/>
              <a:sym typeface="Calibri"/>
            </a:endParaRPr>
          </a:p>
        </p:txBody>
      </p:sp>
      <p:sp>
        <p:nvSpPr>
          <p:cNvPr id="151" name="Google Shape;151;p2:notes"/>
          <p:cNvSpPr txBox="1">
            <a:spLocks noGrp="1"/>
          </p:cNvSpPr>
          <p:nvPr>
            <p:ph type="sldNum" idx="12"/>
          </p:nvPr>
        </p:nvSpPr>
        <p:spPr>
          <a:xfrm>
            <a:off x="3884612"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300"/>
              <a:buFont typeface="Calibri"/>
              <a:buNone/>
            </a:pPr>
            <a:fld id="{00000000-1234-1234-1234-123412341234}" type="slidenum">
              <a:rPr lang="en-US" sz="1200" b="0" i="0" u="none" strike="noStrike" cap="none">
                <a:solidFill>
                  <a:schemeClr val="dk1"/>
                </a:solidFill>
                <a:latin typeface="Calibri"/>
                <a:ea typeface="Calibri"/>
                <a:cs typeface="Calibri"/>
                <a:sym typeface="Calibri"/>
              </a:rPr>
              <a:t>2</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3" name="Google Shape;373;p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dirty="0"/>
          </a:p>
        </p:txBody>
      </p:sp>
      <p:sp>
        <p:nvSpPr>
          <p:cNvPr id="374" name="Google Shape;374;p2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20</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Google Shape;379;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0" name="Google Shape;380;p2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300"/>
              <a:buFont typeface="Calibri"/>
              <a:buNone/>
            </a:pPr>
            <a:r>
              <a:rPr lang="en-US" sz="1200" b="0" i="0" u="none" strike="noStrike" cap="none" dirty="0">
                <a:solidFill>
                  <a:schemeClr val="dk1"/>
                </a:solidFill>
                <a:latin typeface="Calibri"/>
                <a:ea typeface="Calibri"/>
                <a:cs typeface="Calibri"/>
                <a:sym typeface="Calibri"/>
              </a:rPr>
              <a:t>How we manage SSO when you have users not part of an organization. </a:t>
            </a:r>
            <a:endParaRPr sz="1200" b="0" i="0" u="none" strike="noStrike" cap="none" dirty="0">
              <a:solidFill>
                <a:schemeClr val="dk1"/>
              </a:solidFill>
              <a:latin typeface="Calibri"/>
              <a:ea typeface="Calibri"/>
              <a:cs typeface="Calibri"/>
              <a:sym typeface="Calibri"/>
            </a:endParaRPr>
          </a:p>
        </p:txBody>
      </p:sp>
      <p:sp>
        <p:nvSpPr>
          <p:cNvPr id="381" name="Google Shape;381;p23:notes"/>
          <p:cNvSpPr txBox="1">
            <a:spLocks noGrp="1"/>
          </p:cNvSpPr>
          <p:nvPr>
            <p:ph type="sldNum" idx="12"/>
          </p:nvPr>
        </p:nvSpPr>
        <p:spPr>
          <a:xfrm>
            <a:off x="3884612"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300"/>
              <a:buFont typeface="Calibri"/>
              <a:buNone/>
            </a:pPr>
            <a:fld id="{00000000-1234-1234-1234-123412341234}" type="slidenum">
              <a:rPr lang="en-US" sz="1200" b="0" i="0" u="none" strike="noStrike" cap="none">
                <a:solidFill>
                  <a:schemeClr val="dk1"/>
                </a:solidFill>
                <a:latin typeface="Calibri"/>
                <a:ea typeface="Calibri"/>
                <a:cs typeface="Calibri"/>
                <a:sym typeface="Calibri"/>
              </a:rPr>
              <a:t>21</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6" name="Google Shape;386;p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dirty="0"/>
          </a:p>
        </p:txBody>
      </p:sp>
      <p:sp>
        <p:nvSpPr>
          <p:cNvPr id="387" name="Google Shape;387;p2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22</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9" name="Google Shape;399;p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dirty="0"/>
          </a:p>
        </p:txBody>
      </p:sp>
      <p:sp>
        <p:nvSpPr>
          <p:cNvPr id="400" name="Google Shape;400;p2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23</a:t>
            </a:fld>
            <a:endParaRPr/>
          </a:p>
        </p:txBody>
      </p:sp>
    </p:spTree>
    <p:extLst>
      <p:ext uri="{BB962C8B-B14F-4D97-AF65-F5344CB8AC3E}">
        <p14:creationId xmlns:p14="http://schemas.microsoft.com/office/powerpoint/2010/main" val="175874939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9" name="Google Shape;399;p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dirty="0"/>
          </a:p>
        </p:txBody>
      </p:sp>
      <p:sp>
        <p:nvSpPr>
          <p:cNvPr id="400" name="Google Shape;400;p2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24</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7" name="Google Shape;407;p2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300"/>
              <a:buFont typeface="Calibri"/>
              <a:buNone/>
            </a:pPr>
            <a:endParaRPr sz="1200" b="0" i="0" u="none" strike="noStrike" cap="none">
              <a:solidFill>
                <a:schemeClr val="dk1"/>
              </a:solidFill>
              <a:latin typeface="Calibri"/>
              <a:ea typeface="Calibri"/>
              <a:cs typeface="Calibri"/>
              <a:sym typeface="Calibri"/>
            </a:endParaRPr>
          </a:p>
        </p:txBody>
      </p:sp>
      <p:sp>
        <p:nvSpPr>
          <p:cNvPr id="408" name="Google Shape;408;p26:notes"/>
          <p:cNvSpPr txBox="1">
            <a:spLocks noGrp="1"/>
          </p:cNvSpPr>
          <p:nvPr>
            <p:ph type="sldNum" idx="12"/>
          </p:nvPr>
        </p:nvSpPr>
        <p:spPr>
          <a:xfrm>
            <a:off x="3884612"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300"/>
              <a:buFont typeface="Calibri"/>
              <a:buNone/>
            </a:pPr>
            <a:fld id="{00000000-1234-1234-1234-123412341234}" type="slidenum">
              <a:rPr lang="en-US" sz="1200" b="0" i="0" u="none" strike="noStrike" cap="none">
                <a:solidFill>
                  <a:schemeClr val="dk1"/>
                </a:solidFill>
                <a:latin typeface="Calibri"/>
                <a:ea typeface="Calibri"/>
                <a:cs typeface="Calibri"/>
                <a:sym typeface="Calibri"/>
              </a:rPr>
              <a:t>25</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3" name="Google Shape;413;p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dirty="0"/>
          </a:p>
        </p:txBody>
      </p:sp>
      <p:sp>
        <p:nvSpPr>
          <p:cNvPr id="414" name="Google Shape;414;p2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26</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p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0" name="Google Shape;420;p2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300"/>
              <a:buFont typeface="Calibri"/>
              <a:buNone/>
            </a:pPr>
            <a:r>
              <a:rPr lang="en-US" sz="1200" b="0" i="0" u="none" strike="noStrike" cap="none" dirty="0">
                <a:solidFill>
                  <a:schemeClr val="dk1"/>
                </a:solidFill>
                <a:latin typeface="Calibri"/>
                <a:ea typeface="Calibri"/>
                <a:cs typeface="Calibri"/>
                <a:sym typeface="Calibri"/>
              </a:rPr>
              <a:t>Those</a:t>
            </a:r>
            <a:r>
              <a:rPr lang="en-US" sz="1200" b="0" i="0" u="none" strike="noStrike" cap="none" baseline="0" dirty="0">
                <a:solidFill>
                  <a:schemeClr val="dk1"/>
                </a:solidFill>
                <a:latin typeface="Calibri"/>
                <a:ea typeface="Calibri"/>
                <a:cs typeface="Calibri"/>
                <a:sym typeface="Calibri"/>
              </a:rPr>
              <a:t> are the 2 main methods- 99% fall in those. </a:t>
            </a:r>
            <a:endParaRPr sz="1200" b="0" i="0" u="none" strike="noStrike" cap="none" dirty="0">
              <a:solidFill>
                <a:schemeClr val="dk1"/>
              </a:solidFill>
              <a:latin typeface="Calibri"/>
              <a:ea typeface="Calibri"/>
              <a:cs typeface="Calibri"/>
              <a:sym typeface="Calibri"/>
            </a:endParaRPr>
          </a:p>
        </p:txBody>
      </p:sp>
      <p:sp>
        <p:nvSpPr>
          <p:cNvPr id="421" name="Google Shape;421;p28:notes"/>
          <p:cNvSpPr txBox="1">
            <a:spLocks noGrp="1"/>
          </p:cNvSpPr>
          <p:nvPr>
            <p:ph type="sldNum" idx="12"/>
          </p:nvPr>
        </p:nvSpPr>
        <p:spPr>
          <a:xfrm>
            <a:off x="3884612"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300"/>
              <a:buFont typeface="Calibri"/>
              <a:buNone/>
            </a:pPr>
            <a:fld id="{00000000-1234-1234-1234-123412341234}" type="slidenum">
              <a:rPr lang="en-US" sz="1200" b="0" i="0" u="none" strike="noStrike" cap="none">
                <a:solidFill>
                  <a:schemeClr val="dk1"/>
                </a:solidFill>
                <a:latin typeface="Calibri"/>
                <a:ea typeface="Calibri"/>
                <a:cs typeface="Calibri"/>
                <a:sym typeface="Calibri"/>
              </a:rPr>
              <a:t>27</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3692727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3" name="Google Shape;413;p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dirty="0"/>
          </a:p>
        </p:txBody>
      </p:sp>
      <p:sp>
        <p:nvSpPr>
          <p:cNvPr id="414" name="Google Shape;414;p2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28</a:t>
            </a:fld>
            <a:endParaRPr/>
          </a:p>
        </p:txBody>
      </p:sp>
    </p:spTree>
    <p:extLst>
      <p:ext uri="{BB962C8B-B14F-4D97-AF65-F5344CB8AC3E}">
        <p14:creationId xmlns:p14="http://schemas.microsoft.com/office/powerpoint/2010/main" val="84634817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3" name="Google Shape;413;p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r>
              <a:rPr lang="en-US" sz="1200" b="0" i="0" u="none" strike="noStrike" cap="none" dirty="0">
                <a:solidFill>
                  <a:schemeClr val="dk1"/>
                </a:solidFill>
                <a:effectLst/>
                <a:latin typeface="Calibri"/>
                <a:ea typeface="Calibri"/>
                <a:cs typeface="Calibri"/>
                <a:sym typeface="Calibri"/>
              </a:rPr>
              <a:t>If you disable local authentication, no local user can log into </a:t>
            </a:r>
            <a:r>
              <a:rPr lang="en-US" sz="1200" b="0" i="0" u="none" strike="noStrike" cap="none" dirty="0" err="1">
                <a:solidFill>
                  <a:schemeClr val="dk1"/>
                </a:solidFill>
                <a:effectLst/>
                <a:latin typeface="Calibri"/>
                <a:ea typeface="Calibri"/>
                <a:cs typeface="Calibri"/>
                <a:sym typeface="Calibri"/>
              </a:rPr>
              <a:t>ThoughtSpot</a:t>
            </a:r>
            <a:r>
              <a:rPr lang="en-US" sz="1200" b="0" i="0" u="none" strike="noStrike" cap="none" dirty="0">
                <a:solidFill>
                  <a:schemeClr val="dk1"/>
                </a:solidFill>
                <a:effectLst/>
                <a:latin typeface="Calibri"/>
                <a:ea typeface="Calibri"/>
                <a:cs typeface="Calibri"/>
                <a:sym typeface="Calibri"/>
              </a:rPr>
              <a:t>. Passwords are not saved in </a:t>
            </a:r>
            <a:r>
              <a:rPr lang="en-US" sz="1200" b="0" i="0" u="none" strike="noStrike" cap="none" dirty="0" err="1">
                <a:solidFill>
                  <a:schemeClr val="dk1"/>
                </a:solidFill>
                <a:effectLst/>
                <a:latin typeface="Calibri"/>
                <a:ea typeface="Calibri"/>
                <a:cs typeface="Calibri"/>
                <a:sym typeface="Calibri"/>
              </a:rPr>
              <a:t>ThoughtSpot</a:t>
            </a:r>
            <a:r>
              <a:rPr lang="en-US" sz="1200" b="0" i="0" u="none" strike="noStrike" cap="none" dirty="0">
                <a:solidFill>
                  <a:schemeClr val="dk1"/>
                </a:solidFill>
                <a:effectLst/>
                <a:latin typeface="Calibri"/>
                <a:ea typeface="Calibri"/>
                <a:cs typeface="Calibri"/>
                <a:sym typeface="Calibri"/>
              </a:rPr>
              <a:t>, they are run through a one-way hashing algorithm and stored in Atlas.</a:t>
            </a:r>
          </a:p>
          <a:p>
            <a:pPr marL="0" lvl="0" indent="0" algn="l" rtl="0">
              <a:lnSpc>
                <a:spcPct val="100000"/>
              </a:lnSpc>
              <a:spcBef>
                <a:spcPts val="0"/>
              </a:spcBef>
              <a:spcAft>
                <a:spcPts val="0"/>
              </a:spcAft>
              <a:buSzPts val="1400"/>
              <a:buNone/>
            </a:pPr>
            <a:endParaRPr dirty="0"/>
          </a:p>
        </p:txBody>
      </p:sp>
      <p:sp>
        <p:nvSpPr>
          <p:cNvPr id="414" name="Google Shape;414;p2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29</a:t>
            </a:fld>
            <a:endParaRPr/>
          </a:p>
        </p:txBody>
      </p:sp>
    </p:spTree>
    <p:extLst>
      <p:ext uri="{BB962C8B-B14F-4D97-AF65-F5344CB8AC3E}">
        <p14:creationId xmlns:p14="http://schemas.microsoft.com/office/powerpoint/2010/main" val="16012203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4" name="Google Shape;164;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lang="en-US" baseline="0" dirty="0"/>
          </a:p>
          <a:p>
            <a:pPr marL="0" lvl="0" indent="0" algn="l" rtl="0">
              <a:lnSpc>
                <a:spcPct val="100000"/>
              </a:lnSpc>
              <a:spcBef>
                <a:spcPts val="0"/>
              </a:spcBef>
              <a:spcAft>
                <a:spcPts val="0"/>
              </a:spcAft>
              <a:buSzPts val="1400"/>
              <a:buNone/>
            </a:pPr>
            <a:endParaRPr dirty="0"/>
          </a:p>
        </p:txBody>
      </p:sp>
      <p:sp>
        <p:nvSpPr>
          <p:cNvPr id="165" name="Google Shape;165;p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3</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3" name="Google Shape;413;p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dirty="0"/>
          </a:p>
        </p:txBody>
      </p:sp>
      <p:sp>
        <p:nvSpPr>
          <p:cNvPr id="414" name="Google Shape;414;p2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30</a:t>
            </a:fld>
            <a:endParaRPr/>
          </a:p>
        </p:txBody>
      </p:sp>
    </p:spTree>
    <p:extLst>
      <p:ext uri="{BB962C8B-B14F-4D97-AF65-F5344CB8AC3E}">
        <p14:creationId xmlns:p14="http://schemas.microsoft.com/office/powerpoint/2010/main" val="136923064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p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0" name="Google Shape;420;p2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300"/>
              <a:buFont typeface="Calibri"/>
              <a:buNone/>
            </a:pPr>
            <a:r>
              <a:rPr lang="en-US" sz="1200" b="0" i="0" u="none" strike="noStrike" cap="none" dirty="0">
                <a:solidFill>
                  <a:schemeClr val="dk1"/>
                </a:solidFill>
                <a:latin typeface="Calibri"/>
                <a:ea typeface="Calibri"/>
                <a:cs typeface="Calibri"/>
                <a:sym typeface="Calibri"/>
              </a:rPr>
              <a:t>Those</a:t>
            </a:r>
            <a:r>
              <a:rPr lang="en-US" sz="1200" b="0" i="0" u="none" strike="noStrike" cap="none" baseline="0" dirty="0">
                <a:solidFill>
                  <a:schemeClr val="dk1"/>
                </a:solidFill>
                <a:latin typeface="Calibri"/>
                <a:ea typeface="Calibri"/>
                <a:cs typeface="Calibri"/>
                <a:sym typeface="Calibri"/>
              </a:rPr>
              <a:t> are the 2 main methods- 99% fall in those. </a:t>
            </a:r>
            <a:endParaRPr sz="1200" b="0" i="0" u="none" strike="noStrike" cap="none" dirty="0">
              <a:solidFill>
                <a:schemeClr val="dk1"/>
              </a:solidFill>
              <a:latin typeface="Calibri"/>
              <a:ea typeface="Calibri"/>
              <a:cs typeface="Calibri"/>
              <a:sym typeface="Calibri"/>
            </a:endParaRPr>
          </a:p>
        </p:txBody>
      </p:sp>
      <p:sp>
        <p:nvSpPr>
          <p:cNvPr id="421" name="Google Shape;421;p28:notes"/>
          <p:cNvSpPr txBox="1">
            <a:spLocks noGrp="1"/>
          </p:cNvSpPr>
          <p:nvPr>
            <p:ph type="sldNum" idx="12"/>
          </p:nvPr>
        </p:nvSpPr>
        <p:spPr>
          <a:xfrm>
            <a:off x="3884612"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300"/>
              <a:buFont typeface="Calibri"/>
              <a:buNone/>
            </a:pPr>
            <a:fld id="{00000000-1234-1234-1234-123412341234}" type="slidenum">
              <a:rPr lang="en-US" sz="1200" b="0" i="0" u="none" strike="noStrike" cap="none">
                <a:solidFill>
                  <a:schemeClr val="dk1"/>
                </a:solidFill>
                <a:latin typeface="Calibri"/>
                <a:ea typeface="Calibri"/>
                <a:cs typeface="Calibri"/>
                <a:sym typeface="Calibri"/>
              </a:rPr>
              <a:t>31</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Google Shape;425;p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6" name="Google Shape;426;p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dirty="0"/>
          </a:p>
        </p:txBody>
      </p:sp>
      <p:sp>
        <p:nvSpPr>
          <p:cNvPr id="427" name="Google Shape;427;p2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32</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Google Shape;436;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37" name="Google Shape;437;p3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300"/>
              <a:buFont typeface="Calibri"/>
              <a:buNone/>
            </a:pPr>
            <a:r>
              <a:rPr lang="en-US" sz="1200" b="0" i="0" u="none" strike="noStrike" cap="none" dirty="0">
                <a:solidFill>
                  <a:schemeClr val="dk1"/>
                </a:solidFill>
                <a:latin typeface="Calibri"/>
                <a:ea typeface="Calibri"/>
                <a:cs typeface="Calibri"/>
                <a:sym typeface="Calibri"/>
              </a:rPr>
              <a:t>Some of these enable you</a:t>
            </a:r>
            <a:r>
              <a:rPr lang="en-US" sz="1200" b="0" i="0" u="none" strike="noStrike" cap="none" baseline="0" dirty="0">
                <a:solidFill>
                  <a:schemeClr val="dk1"/>
                </a:solidFill>
                <a:latin typeface="Calibri"/>
                <a:ea typeface="Calibri"/>
                <a:cs typeface="Calibri"/>
                <a:sym typeface="Calibri"/>
              </a:rPr>
              <a:t> to do things that have an impact on users and groups.</a:t>
            </a:r>
            <a:endParaRPr sz="1200" b="0" i="0" u="none" strike="noStrike" cap="none" dirty="0">
              <a:solidFill>
                <a:schemeClr val="dk1"/>
              </a:solidFill>
              <a:latin typeface="Calibri"/>
              <a:ea typeface="Calibri"/>
              <a:cs typeface="Calibri"/>
              <a:sym typeface="Calibri"/>
            </a:endParaRPr>
          </a:p>
        </p:txBody>
      </p:sp>
      <p:sp>
        <p:nvSpPr>
          <p:cNvPr id="438" name="Google Shape;438;p30:notes"/>
          <p:cNvSpPr txBox="1">
            <a:spLocks noGrp="1"/>
          </p:cNvSpPr>
          <p:nvPr>
            <p:ph type="sldNum" idx="12"/>
          </p:nvPr>
        </p:nvSpPr>
        <p:spPr>
          <a:xfrm>
            <a:off x="3884612"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300"/>
              <a:buFont typeface="Calibri"/>
              <a:buNone/>
            </a:pPr>
            <a:fld id="{00000000-1234-1234-1234-123412341234}" type="slidenum">
              <a:rPr lang="en-US" sz="1200" b="0" i="0" u="none" strike="noStrike" cap="none">
                <a:solidFill>
                  <a:schemeClr val="dk1"/>
                </a:solidFill>
                <a:latin typeface="Calibri"/>
                <a:ea typeface="Calibri"/>
                <a:cs typeface="Calibri"/>
                <a:sym typeface="Calibri"/>
              </a:rPr>
              <a:t>33</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p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43" name="Google Shape;443;p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US" baseline="0" dirty="0"/>
              <a:t>Check out </a:t>
            </a:r>
            <a:r>
              <a:rPr lang="en-US" dirty="0">
                <a:hlinkClick r:id="rId3"/>
              </a:rPr>
              <a:t>https://docs.thoughtspot.com/6.1/app-integrate/reference/public-api-</a:t>
            </a:r>
            <a:r>
              <a:rPr lang="en-US">
                <a:hlinkClick r:id="rId3"/>
              </a:rPr>
              <a:t>reference.html</a:t>
            </a:r>
            <a:endParaRPr lang="en-US" baseline="0" dirty="0"/>
          </a:p>
        </p:txBody>
      </p:sp>
      <p:sp>
        <p:nvSpPr>
          <p:cNvPr id="444" name="Google Shape;444;p3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34</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Google Shape;449;p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450" name="Google Shape;450;p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3" name="Google Shape;183;p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baseline="0" dirty="0"/>
              <a:t>Why do we have users and groups?</a:t>
            </a:r>
          </a:p>
          <a:p>
            <a:pPr marL="0" marR="0" lvl="0" indent="0" algn="l" rtl="0">
              <a:lnSpc>
                <a:spcPct val="100000"/>
              </a:lnSpc>
              <a:spcBef>
                <a:spcPts val="0"/>
              </a:spcBef>
              <a:spcAft>
                <a:spcPts val="0"/>
              </a:spcAft>
              <a:buClr>
                <a:schemeClr val="dk1"/>
              </a:buClr>
              <a:buSzPts val="300"/>
              <a:buFont typeface="Calibri"/>
              <a:buNone/>
            </a:pPr>
            <a:endParaRPr sz="1200" b="0" i="0" u="none" strike="noStrike" cap="none" dirty="0">
              <a:solidFill>
                <a:schemeClr val="dk1"/>
              </a:solidFill>
              <a:latin typeface="Calibri"/>
              <a:ea typeface="Calibri"/>
              <a:cs typeface="Calibri"/>
              <a:sym typeface="Calibri"/>
            </a:endParaRPr>
          </a:p>
        </p:txBody>
      </p:sp>
      <p:sp>
        <p:nvSpPr>
          <p:cNvPr id="184" name="Google Shape;184;p5:notes"/>
          <p:cNvSpPr txBox="1">
            <a:spLocks noGrp="1"/>
          </p:cNvSpPr>
          <p:nvPr>
            <p:ph type="sldNum" idx="12"/>
          </p:nvPr>
        </p:nvSpPr>
        <p:spPr>
          <a:xfrm>
            <a:off x="3884612"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300"/>
              <a:buFont typeface="Calibri"/>
              <a:buNone/>
            </a:pPr>
            <a:fld id="{00000000-1234-1234-1234-123412341234}" type="slidenum">
              <a:rPr lang="en-US" sz="1200" b="0" i="0" u="none" strike="noStrike" cap="none">
                <a:solidFill>
                  <a:schemeClr val="dk1"/>
                </a:solidFill>
                <a:latin typeface="Calibri"/>
                <a:ea typeface="Calibri"/>
                <a:cs typeface="Calibri"/>
                <a:sym typeface="Calibri"/>
              </a:rPr>
              <a:t>4</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6" name="Google Shape;196;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lang="en-US" dirty="0"/>
          </a:p>
        </p:txBody>
      </p:sp>
      <p:sp>
        <p:nvSpPr>
          <p:cNvPr id="197" name="Google Shape;197;p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3" name="Google Shape;203;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lang="en-US" baseline="0" dirty="0"/>
          </a:p>
        </p:txBody>
      </p:sp>
      <p:sp>
        <p:nvSpPr>
          <p:cNvPr id="204" name="Google Shape;204;p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8" name="Google Shape;258;p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300"/>
              <a:buFont typeface="Calibri"/>
              <a:buNone/>
            </a:pPr>
            <a:endParaRPr sz="1200" b="0" i="0" u="none" strike="noStrike" cap="none">
              <a:solidFill>
                <a:schemeClr val="dk1"/>
              </a:solidFill>
              <a:latin typeface="Calibri"/>
              <a:ea typeface="Calibri"/>
              <a:cs typeface="Calibri"/>
              <a:sym typeface="Calibri"/>
            </a:endParaRPr>
          </a:p>
        </p:txBody>
      </p:sp>
      <p:sp>
        <p:nvSpPr>
          <p:cNvPr id="259" name="Google Shape;259;p9:notes"/>
          <p:cNvSpPr txBox="1">
            <a:spLocks noGrp="1"/>
          </p:cNvSpPr>
          <p:nvPr>
            <p:ph type="sldNum" idx="12"/>
          </p:nvPr>
        </p:nvSpPr>
        <p:spPr>
          <a:xfrm>
            <a:off x="3884612"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300"/>
              <a:buFont typeface="Calibri"/>
              <a:buNone/>
            </a:pPr>
            <a:fld id="{00000000-1234-1234-1234-123412341234}" type="slidenum">
              <a:rPr lang="en-US" sz="1200" b="0" i="0" u="none" strike="noStrike" cap="none">
                <a:solidFill>
                  <a:schemeClr val="dk1"/>
                </a:solidFill>
                <a:latin typeface="Calibri"/>
                <a:ea typeface="Calibri"/>
                <a:cs typeface="Calibri"/>
                <a:sym typeface="Calibri"/>
              </a:rPr>
              <a:t>7</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4" name="Google Shape;264;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228600" lvl="0" indent="-228600" algn="l" rtl="0">
              <a:lnSpc>
                <a:spcPct val="100000"/>
              </a:lnSpc>
              <a:spcBef>
                <a:spcPts val="0"/>
              </a:spcBef>
              <a:spcAft>
                <a:spcPts val="0"/>
              </a:spcAft>
              <a:buSzPts val="1400"/>
              <a:buAutoNum type="arabicPeriod"/>
            </a:pPr>
            <a:endParaRPr dirty="0"/>
          </a:p>
        </p:txBody>
      </p:sp>
      <p:sp>
        <p:nvSpPr>
          <p:cNvPr id="265" name="Google Shape;265;p1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4" name="Google Shape;274;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71450" lvl="0" indent="-171450" algn="l" rtl="0">
              <a:lnSpc>
                <a:spcPct val="100000"/>
              </a:lnSpc>
              <a:spcBef>
                <a:spcPts val="0"/>
              </a:spcBef>
              <a:spcAft>
                <a:spcPts val="0"/>
              </a:spcAft>
              <a:buSzPts val="1400"/>
              <a:buFontTx/>
              <a:buChar char="-"/>
            </a:pPr>
            <a:endParaRPr lang="en-US" baseline="0" dirty="0"/>
          </a:p>
        </p:txBody>
      </p:sp>
      <p:sp>
        <p:nvSpPr>
          <p:cNvPr id="275" name="Google Shape;275;p1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5"/>
        <p:cNvGrpSpPr/>
        <p:nvPr/>
      </p:nvGrpSpPr>
      <p:grpSpPr>
        <a:xfrm>
          <a:off x="0" y="0"/>
          <a:ext cx="0" cy="0"/>
          <a:chOff x="0" y="0"/>
          <a:chExt cx="0" cy="0"/>
        </a:xfrm>
      </p:grpSpPr>
      <p:sp>
        <p:nvSpPr>
          <p:cNvPr id="16" name="Google Shape;16;p34"/>
          <p:cNvSpPr/>
          <p:nvPr/>
        </p:nvSpPr>
        <p:spPr>
          <a:xfrm>
            <a:off x="4414" y="856059"/>
            <a:ext cx="9142810" cy="4291385"/>
          </a:xfrm>
          <a:prstGeom prst="rect">
            <a:avLst/>
          </a:prstGeom>
          <a:solidFill>
            <a:srgbClr val="D5D5D5">
              <a:alpha val="24705"/>
            </a:srgbClr>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7" name="Google Shape;17;p34"/>
          <p:cNvSpPr txBox="1">
            <a:spLocks noGrp="1"/>
          </p:cNvSpPr>
          <p:nvPr>
            <p:ph type="title"/>
          </p:nvPr>
        </p:nvSpPr>
        <p:spPr>
          <a:xfrm>
            <a:off x="196070" y="275816"/>
            <a:ext cx="8490730" cy="479822"/>
          </a:xfrm>
          <a:prstGeom prst="rect">
            <a:avLst/>
          </a:prstGeom>
          <a:noFill/>
          <a:ln>
            <a:noFill/>
          </a:ln>
        </p:spPr>
        <p:txBody>
          <a:bodyPr spcFirstLastPara="1" wrap="square" lIns="34275" tIns="17125" rIns="34275" bIns="17125" anchor="b" anchorCtr="0">
            <a:noAutofit/>
          </a:bodyPr>
          <a:lstStyle>
            <a:lvl1pPr marR="0" lvl="0" algn="l" rtl="0">
              <a:spcBef>
                <a:spcPts val="0"/>
              </a:spcBef>
              <a:spcAft>
                <a:spcPts val="0"/>
              </a:spcAft>
              <a:buClr>
                <a:schemeClr val="dk1"/>
              </a:buClr>
              <a:buSzPts val="1900"/>
              <a:buFont typeface="Helvetica Neue"/>
              <a:buNone/>
              <a:defRPr sz="1900" b="1" i="0" u="none" strike="noStrike" cap="none">
                <a:solidFill>
                  <a:schemeClr val="dk1"/>
                </a:solidFill>
                <a:latin typeface="Helvetica Neue"/>
                <a:ea typeface="Helvetica Neue"/>
                <a:cs typeface="Helvetica Neue"/>
                <a:sym typeface="Helvetica Neue"/>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8" name="Google Shape;18;p34"/>
          <p:cNvSpPr txBox="1">
            <a:spLocks noGrp="1"/>
          </p:cNvSpPr>
          <p:nvPr>
            <p:ph type="body" idx="1"/>
          </p:nvPr>
        </p:nvSpPr>
        <p:spPr>
          <a:xfrm>
            <a:off x="457200" y="1105852"/>
            <a:ext cx="8229600" cy="3260170"/>
          </a:xfrm>
          <a:prstGeom prst="rect">
            <a:avLst/>
          </a:prstGeom>
          <a:noFill/>
          <a:ln>
            <a:noFill/>
          </a:ln>
        </p:spPr>
        <p:txBody>
          <a:bodyPr spcFirstLastPara="1" wrap="square" lIns="81625" tIns="40800" rIns="81625" bIns="40800" anchor="t" anchorCtr="0">
            <a:normAutofit/>
          </a:bodyPr>
          <a:lstStyle>
            <a:lvl1pPr marL="457200" lvl="0" indent="-330200" algn="l">
              <a:spcBef>
                <a:spcPts val="320"/>
              </a:spcBef>
              <a:spcAft>
                <a:spcPts val="0"/>
              </a:spcAft>
              <a:buClr>
                <a:schemeClr val="dk1"/>
              </a:buClr>
              <a:buSzPts val="1600"/>
              <a:buChar char="•"/>
              <a:defRPr sz="1600"/>
            </a:lvl1pPr>
            <a:lvl2pPr marL="914400" lvl="1" indent="-323850" algn="l">
              <a:spcBef>
                <a:spcPts val="300"/>
              </a:spcBef>
              <a:spcAft>
                <a:spcPts val="0"/>
              </a:spcAft>
              <a:buClr>
                <a:schemeClr val="dk1"/>
              </a:buClr>
              <a:buSzPts val="1500"/>
              <a:buChar char="–"/>
              <a:defRPr sz="1500"/>
            </a:lvl2pPr>
            <a:lvl3pPr marL="1371600" lvl="2" indent="-304800" algn="l">
              <a:spcBef>
                <a:spcPts val="240"/>
              </a:spcBef>
              <a:spcAft>
                <a:spcPts val="0"/>
              </a:spcAft>
              <a:buClr>
                <a:schemeClr val="dk1"/>
              </a:buClr>
              <a:buSzPts val="1200"/>
              <a:buChar char="•"/>
              <a:defRPr sz="1200"/>
            </a:lvl3pPr>
            <a:lvl4pPr marL="1828800" lvl="3" indent="-285750" algn="l">
              <a:spcBef>
                <a:spcPts val="180"/>
              </a:spcBef>
              <a:spcAft>
                <a:spcPts val="0"/>
              </a:spcAft>
              <a:buClr>
                <a:schemeClr val="dk1"/>
              </a:buClr>
              <a:buSzPts val="900"/>
              <a:buChar char="–"/>
              <a:defRPr sz="900"/>
            </a:lvl4pPr>
            <a:lvl5pPr marL="2286000" lvl="4" indent="-285750" algn="l">
              <a:spcBef>
                <a:spcPts val="180"/>
              </a:spcBef>
              <a:spcAft>
                <a:spcPts val="0"/>
              </a:spcAft>
              <a:buClr>
                <a:schemeClr val="dk1"/>
              </a:buClr>
              <a:buSzPts val="900"/>
              <a:buChar char="»"/>
              <a:defRPr sz="90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9" name="Google Shape;19;p34"/>
          <p:cNvSpPr txBox="1">
            <a:spLocks noGrp="1"/>
          </p:cNvSpPr>
          <p:nvPr>
            <p:ph type="dt" idx="10"/>
          </p:nvPr>
        </p:nvSpPr>
        <p:spPr>
          <a:xfrm>
            <a:off x="457200" y="4767263"/>
            <a:ext cx="2133600" cy="273844"/>
          </a:xfrm>
          <a:prstGeom prst="rect">
            <a:avLst/>
          </a:prstGeom>
          <a:noFill/>
          <a:ln>
            <a:noFill/>
          </a:ln>
        </p:spPr>
        <p:txBody>
          <a:bodyPr spcFirstLastPara="1" wrap="square" lIns="81625" tIns="40800" rIns="81625" bIns="408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 name="Google Shape;20;p34"/>
          <p:cNvSpPr txBox="1">
            <a:spLocks noGrp="1"/>
          </p:cNvSpPr>
          <p:nvPr>
            <p:ph type="ftr" idx="11"/>
          </p:nvPr>
        </p:nvSpPr>
        <p:spPr>
          <a:xfrm>
            <a:off x="3124200" y="4767263"/>
            <a:ext cx="2895600" cy="273844"/>
          </a:xfrm>
          <a:prstGeom prst="rect">
            <a:avLst/>
          </a:prstGeom>
          <a:noFill/>
          <a:ln>
            <a:noFill/>
          </a:ln>
        </p:spPr>
        <p:txBody>
          <a:bodyPr spcFirstLastPara="1" wrap="square" lIns="81625" tIns="40800" rIns="81625" bIns="408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34"/>
          <p:cNvSpPr txBox="1">
            <a:spLocks noGrp="1"/>
          </p:cNvSpPr>
          <p:nvPr>
            <p:ph type="sldNum" idx="12"/>
          </p:nvPr>
        </p:nvSpPr>
        <p:spPr>
          <a:xfrm>
            <a:off x="6553200" y="4767263"/>
            <a:ext cx="2133600" cy="273844"/>
          </a:xfrm>
          <a:prstGeom prst="rect">
            <a:avLst/>
          </a:prstGeom>
          <a:noFill/>
          <a:ln>
            <a:noFill/>
          </a:ln>
        </p:spPr>
        <p:txBody>
          <a:bodyPr spcFirstLastPara="1" wrap="square" lIns="81625" tIns="40800" rIns="81625" bIns="40800" anchor="ctr" anchorCtr="0">
            <a:noAutofit/>
          </a:bodyPr>
          <a:lstStyle>
            <a:lvl1pPr marL="0" lvl="0" indent="0" algn="r">
              <a:lnSpc>
                <a:spcPct val="100000"/>
              </a:lnSpc>
              <a:spcBef>
                <a:spcPts val="0"/>
              </a:spcBef>
              <a:spcAft>
                <a:spcPts val="0"/>
              </a:spcAft>
              <a:buNone/>
              <a:defRPr/>
            </a:lvl1pPr>
            <a:lvl2pPr marL="0" lvl="1" indent="0" algn="r">
              <a:lnSpc>
                <a:spcPct val="100000"/>
              </a:lnSpc>
              <a:spcBef>
                <a:spcPts val="0"/>
              </a:spcBef>
              <a:spcAft>
                <a:spcPts val="0"/>
              </a:spcAft>
              <a:buNone/>
              <a:defRPr/>
            </a:lvl2pPr>
            <a:lvl3pPr marL="0" lvl="2" indent="0" algn="r">
              <a:lnSpc>
                <a:spcPct val="100000"/>
              </a:lnSpc>
              <a:spcBef>
                <a:spcPts val="0"/>
              </a:spcBef>
              <a:spcAft>
                <a:spcPts val="0"/>
              </a:spcAft>
              <a:buNone/>
              <a:defRPr/>
            </a:lvl3pPr>
            <a:lvl4pPr marL="0" lvl="3" indent="0" algn="r">
              <a:lnSpc>
                <a:spcPct val="100000"/>
              </a:lnSpc>
              <a:spcBef>
                <a:spcPts val="0"/>
              </a:spcBef>
              <a:spcAft>
                <a:spcPts val="0"/>
              </a:spcAft>
              <a:buNone/>
              <a:defRPr/>
            </a:lvl4pPr>
            <a:lvl5pPr marL="0" lvl="4" indent="0" algn="r">
              <a:lnSpc>
                <a:spcPct val="100000"/>
              </a:lnSpc>
              <a:spcBef>
                <a:spcPts val="0"/>
              </a:spcBef>
              <a:spcAft>
                <a:spcPts val="0"/>
              </a:spcAft>
              <a:buNone/>
              <a:defRPr/>
            </a:lvl5pPr>
            <a:lvl6pPr marL="0" lvl="5" indent="0" algn="r">
              <a:lnSpc>
                <a:spcPct val="100000"/>
              </a:lnSpc>
              <a:spcBef>
                <a:spcPts val="0"/>
              </a:spcBef>
              <a:spcAft>
                <a:spcPts val="0"/>
              </a:spcAft>
              <a:buNone/>
              <a:defRPr/>
            </a:lvl6pPr>
            <a:lvl7pPr marL="0" lvl="6" indent="0" algn="r">
              <a:lnSpc>
                <a:spcPct val="100000"/>
              </a:lnSpc>
              <a:spcBef>
                <a:spcPts val="0"/>
              </a:spcBef>
              <a:spcAft>
                <a:spcPts val="0"/>
              </a:spcAft>
              <a:buNone/>
              <a:defRPr/>
            </a:lvl7pPr>
            <a:lvl8pPr marL="0" lvl="7" indent="0" algn="r">
              <a:lnSpc>
                <a:spcPct val="100000"/>
              </a:lnSpc>
              <a:spcBef>
                <a:spcPts val="0"/>
              </a:spcBef>
              <a:spcAft>
                <a:spcPts val="0"/>
              </a:spcAft>
              <a:buNone/>
              <a:defRPr/>
            </a:lvl8pPr>
            <a:lvl9pPr marL="0" lvl="8" indent="0" algn="r">
              <a:lnSpc>
                <a:spcPct val="100000"/>
              </a:lnSpc>
              <a:spcBef>
                <a:spcPts val="0"/>
              </a:spcBef>
              <a:spcAft>
                <a:spcPts val="0"/>
              </a:spcAft>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6"/>
        <p:cNvGrpSpPr/>
        <p:nvPr/>
      </p:nvGrpSpPr>
      <p:grpSpPr>
        <a:xfrm>
          <a:off x="0" y="0"/>
          <a:ext cx="0" cy="0"/>
          <a:chOff x="0" y="0"/>
          <a:chExt cx="0" cy="0"/>
        </a:xfrm>
      </p:grpSpPr>
      <p:sp>
        <p:nvSpPr>
          <p:cNvPr id="67" name="Google Shape;67;p44"/>
          <p:cNvSpPr txBox="1">
            <a:spLocks noGrp="1"/>
          </p:cNvSpPr>
          <p:nvPr>
            <p:ph type="title"/>
          </p:nvPr>
        </p:nvSpPr>
        <p:spPr>
          <a:xfrm>
            <a:off x="1792288" y="3600450"/>
            <a:ext cx="5486400" cy="425054"/>
          </a:xfrm>
          <a:prstGeom prst="rect">
            <a:avLst/>
          </a:prstGeom>
          <a:noFill/>
          <a:ln>
            <a:noFill/>
          </a:ln>
        </p:spPr>
        <p:txBody>
          <a:bodyPr spcFirstLastPara="1" wrap="square" lIns="34275" tIns="17125" rIns="34275" bIns="17125" anchor="b" anchorCtr="0">
            <a:noAutofit/>
          </a:bodyPr>
          <a:lstStyle>
            <a:lvl1pPr marR="0" lvl="0" algn="ctr" rtl="0">
              <a:spcBef>
                <a:spcPts val="0"/>
              </a:spcBef>
              <a:spcAft>
                <a:spcPts val="0"/>
              </a:spcAft>
              <a:buClr>
                <a:schemeClr val="dk1"/>
              </a:buClr>
              <a:buSzPts val="1800"/>
              <a:buFont typeface="Helvetica Neue"/>
              <a:buNone/>
              <a:defRPr sz="1800" b="1" i="0" u="none" strike="noStrike" cap="none">
                <a:solidFill>
                  <a:schemeClr val="dk1"/>
                </a:solidFill>
                <a:latin typeface="Helvetica Neue"/>
                <a:ea typeface="Helvetica Neue"/>
                <a:cs typeface="Helvetica Neue"/>
                <a:sym typeface="Helvetica Neue"/>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68" name="Google Shape;68;p44"/>
          <p:cNvSpPr>
            <a:spLocks noGrp="1"/>
          </p:cNvSpPr>
          <p:nvPr>
            <p:ph type="pic" idx="2"/>
          </p:nvPr>
        </p:nvSpPr>
        <p:spPr>
          <a:xfrm>
            <a:off x="1792288" y="459581"/>
            <a:ext cx="5486400" cy="3086100"/>
          </a:xfrm>
          <a:prstGeom prst="rect">
            <a:avLst/>
          </a:prstGeom>
          <a:noFill/>
          <a:ln>
            <a:noFill/>
          </a:ln>
        </p:spPr>
        <p:txBody>
          <a:bodyPr spcFirstLastPara="1" wrap="square" lIns="81625" tIns="40800" rIns="81625" bIns="40800" anchor="t" anchorCtr="0">
            <a:normAutofit/>
          </a:bodyPr>
          <a:lstStyle>
            <a:lvl1pPr marR="0" lvl="0" algn="l" rtl="0">
              <a:spcBef>
                <a:spcPts val="560"/>
              </a:spcBef>
              <a:spcAft>
                <a:spcPts val="0"/>
              </a:spcAft>
              <a:buClr>
                <a:schemeClr val="dk1"/>
              </a:buClr>
              <a:buSzPts val="2800"/>
              <a:buFont typeface="Arial"/>
              <a:buNone/>
              <a:defRPr sz="2800" b="0" i="0" u="none" strike="noStrike" cap="none">
                <a:solidFill>
                  <a:schemeClr val="dk1"/>
                </a:solidFill>
                <a:latin typeface="Helvetica Neue"/>
                <a:ea typeface="Helvetica Neue"/>
                <a:cs typeface="Helvetica Neue"/>
                <a:sym typeface="Helvetica Neue"/>
              </a:defRPr>
            </a:lvl1pPr>
            <a:lvl2pPr marR="0" lvl="1" algn="l" rtl="0">
              <a:spcBef>
                <a:spcPts val="500"/>
              </a:spcBef>
              <a:spcAft>
                <a:spcPts val="0"/>
              </a:spcAft>
              <a:buClr>
                <a:schemeClr val="dk1"/>
              </a:buClr>
              <a:buSzPts val="2500"/>
              <a:buFont typeface="Arial"/>
              <a:buNone/>
              <a:defRPr sz="2500" b="0" i="0" u="none" strike="noStrike" cap="none">
                <a:solidFill>
                  <a:schemeClr val="dk1"/>
                </a:solidFill>
                <a:latin typeface="Helvetica Neue"/>
                <a:ea typeface="Helvetica Neue"/>
                <a:cs typeface="Helvetica Neue"/>
                <a:sym typeface="Helvetica Neue"/>
              </a:defRPr>
            </a:lvl2pPr>
            <a:lvl3pPr marR="0" lvl="2" algn="l" rtl="0">
              <a:spcBef>
                <a:spcPts val="420"/>
              </a:spcBef>
              <a:spcAft>
                <a:spcPts val="0"/>
              </a:spcAft>
              <a:buClr>
                <a:schemeClr val="dk1"/>
              </a:buClr>
              <a:buSzPts val="2100"/>
              <a:buFont typeface="Arial"/>
              <a:buNone/>
              <a:defRPr sz="2100" b="0" i="0" u="none" strike="noStrike" cap="none">
                <a:solidFill>
                  <a:schemeClr val="dk1"/>
                </a:solidFill>
                <a:latin typeface="Helvetica Neue"/>
                <a:ea typeface="Helvetica Neue"/>
                <a:cs typeface="Helvetica Neue"/>
                <a:sym typeface="Helvetica Neue"/>
              </a:defRPr>
            </a:lvl3pPr>
            <a:lvl4pPr marR="0" lvl="3" algn="l" rtl="0">
              <a:spcBef>
                <a:spcPts val="360"/>
              </a:spcBef>
              <a:spcAft>
                <a:spcPts val="0"/>
              </a:spcAft>
              <a:buClr>
                <a:schemeClr val="dk1"/>
              </a:buClr>
              <a:buSzPts val="1800"/>
              <a:buFont typeface="Arial"/>
              <a:buNone/>
              <a:defRPr sz="1800" b="0" i="0" u="none" strike="noStrike" cap="none">
                <a:solidFill>
                  <a:schemeClr val="dk1"/>
                </a:solidFill>
                <a:latin typeface="Helvetica Neue"/>
                <a:ea typeface="Helvetica Neue"/>
                <a:cs typeface="Helvetica Neue"/>
                <a:sym typeface="Helvetica Neue"/>
              </a:defRPr>
            </a:lvl4pPr>
            <a:lvl5pPr marR="0" lvl="4" algn="l" rtl="0">
              <a:spcBef>
                <a:spcPts val="360"/>
              </a:spcBef>
              <a:spcAft>
                <a:spcPts val="0"/>
              </a:spcAft>
              <a:buClr>
                <a:schemeClr val="dk1"/>
              </a:buClr>
              <a:buSzPts val="1800"/>
              <a:buFont typeface="Arial"/>
              <a:buNone/>
              <a:defRPr sz="1800" b="0" i="0" u="none" strike="noStrike" cap="none">
                <a:solidFill>
                  <a:schemeClr val="dk1"/>
                </a:solidFill>
                <a:latin typeface="Helvetica Neue"/>
                <a:ea typeface="Helvetica Neue"/>
                <a:cs typeface="Helvetica Neue"/>
                <a:sym typeface="Helvetica Neue"/>
              </a:defRPr>
            </a:lvl5pPr>
            <a:lvl6pPr marR="0" lvl="5" algn="l" rtl="0">
              <a:spcBef>
                <a:spcPts val="36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6pPr>
            <a:lvl7pPr marR="0" lvl="6" algn="l" rtl="0">
              <a:spcBef>
                <a:spcPts val="36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7pPr>
            <a:lvl8pPr marR="0" lvl="7" algn="l" rtl="0">
              <a:spcBef>
                <a:spcPts val="36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8pPr>
            <a:lvl9pPr marR="0" lvl="8" algn="l" rtl="0">
              <a:spcBef>
                <a:spcPts val="36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69" name="Google Shape;69;p44"/>
          <p:cNvSpPr txBox="1">
            <a:spLocks noGrp="1"/>
          </p:cNvSpPr>
          <p:nvPr>
            <p:ph type="body" idx="1"/>
          </p:nvPr>
        </p:nvSpPr>
        <p:spPr>
          <a:xfrm>
            <a:off x="1792288" y="4025503"/>
            <a:ext cx="5486400" cy="603647"/>
          </a:xfrm>
          <a:prstGeom prst="rect">
            <a:avLst/>
          </a:prstGeom>
          <a:noFill/>
          <a:ln>
            <a:noFill/>
          </a:ln>
        </p:spPr>
        <p:txBody>
          <a:bodyPr spcFirstLastPara="1" wrap="square" lIns="81625" tIns="40800" rIns="81625" bIns="40800" anchor="t" anchorCtr="0">
            <a:normAutofit/>
          </a:bodyPr>
          <a:lstStyle>
            <a:lvl1pPr marL="457200" lvl="0" indent="-228600" algn="ctr">
              <a:spcBef>
                <a:spcPts val="240"/>
              </a:spcBef>
              <a:spcAft>
                <a:spcPts val="0"/>
              </a:spcAft>
              <a:buClr>
                <a:schemeClr val="dk1"/>
              </a:buClr>
              <a:buSzPts val="1200"/>
              <a:buNone/>
              <a:defRPr sz="1200"/>
            </a:lvl1pPr>
            <a:lvl2pPr marL="914400" lvl="1" indent="-228600" algn="l">
              <a:spcBef>
                <a:spcPts val="220"/>
              </a:spcBef>
              <a:spcAft>
                <a:spcPts val="0"/>
              </a:spcAft>
              <a:buClr>
                <a:schemeClr val="dk1"/>
              </a:buClr>
              <a:buSzPts val="1100"/>
              <a:buNone/>
              <a:defRPr sz="1100"/>
            </a:lvl2pPr>
            <a:lvl3pPr marL="1371600" lvl="2" indent="-228600" algn="l">
              <a:spcBef>
                <a:spcPts val="180"/>
              </a:spcBef>
              <a:spcAft>
                <a:spcPts val="0"/>
              </a:spcAft>
              <a:buClr>
                <a:schemeClr val="dk1"/>
              </a:buClr>
              <a:buSzPts val="900"/>
              <a:buNone/>
              <a:defRPr sz="900"/>
            </a:lvl3pPr>
            <a:lvl4pPr marL="1828800" lvl="3" indent="-228600" algn="l">
              <a:spcBef>
                <a:spcPts val="160"/>
              </a:spcBef>
              <a:spcAft>
                <a:spcPts val="0"/>
              </a:spcAft>
              <a:buClr>
                <a:schemeClr val="dk1"/>
              </a:buClr>
              <a:buSzPts val="800"/>
              <a:buNone/>
              <a:defRPr sz="800"/>
            </a:lvl4pPr>
            <a:lvl5pPr marL="2286000" lvl="4" indent="-228600" algn="l">
              <a:spcBef>
                <a:spcPts val="160"/>
              </a:spcBef>
              <a:spcAft>
                <a:spcPts val="0"/>
              </a:spcAft>
              <a:buClr>
                <a:schemeClr val="dk1"/>
              </a:buClr>
              <a:buSzPts val="800"/>
              <a:buNone/>
              <a:defRPr sz="800"/>
            </a:lvl5pPr>
            <a:lvl6pPr marL="2743200" lvl="5" indent="-228600" algn="l">
              <a:spcBef>
                <a:spcPts val="160"/>
              </a:spcBef>
              <a:spcAft>
                <a:spcPts val="0"/>
              </a:spcAft>
              <a:buClr>
                <a:schemeClr val="dk1"/>
              </a:buClr>
              <a:buSzPts val="800"/>
              <a:buNone/>
              <a:defRPr sz="800"/>
            </a:lvl6pPr>
            <a:lvl7pPr marL="3200400" lvl="6" indent="-228600" algn="l">
              <a:spcBef>
                <a:spcPts val="160"/>
              </a:spcBef>
              <a:spcAft>
                <a:spcPts val="0"/>
              </a:spcAft>
              <a:buClr>
                <a:schemeClr val="dk1"/>
              </a:buClr>
              <a:buSzPts val="800"/>
              <a:buNone/>
              <a:defRPr sz="800"/>
            </a:lvl7pPr>
            <a:lvl8pPr marL="3657600" lvl="7" indent="-228600" algn="l">
              <a:spcBef>
                <a:spcPts val="160"/>
              </a:spcBef>
              <a:spcAft>
                <a:spcPts val="0"/>
              </a:spcAft>
              <a:buClr>
                <a:schemeClr val="dk1"/>
              </a:buClr>
              <a:buSzPts val="800"/>
              <a:buNone/>
              <a:defRPr sz="800"/>
            </a:lvl8pPr>
            <a:lvl9pPr marL="4114800" lvl="8" indent="-228600" algn="l">
              <a:spcBef>
                <a:spcPts val="160"/>
              </a:spcBef>
              <a:spcAft>
                <a:spcPts val="0"/>
              </a:spcAft>
              <a:buClr>
                <a:schemeClr val="dk1"/>
              </a:buClr>
              <a:buSzPts val="800"/>
              <a:buNone/>
              <a:defRPr sz="800"/>
            </a:lvl9pPr>
          </a:lstStyle>
          <a:p>
            <a:endParaRPr/>
          </a:p>
        </p:txBody>
      </p:sp>
      <p:sp>
        <p:nvSpPr>
          <p:cNvPr id="70" name="Google Shape;70;p44"/>
          <p:cNvSpPr txBox="1">
            <a:spLocks noGrp="1"/>
          </p:cNvSpPr>
          <p:nvPr>
            <p:ph type="dt" idx="10"/>
          </p:nvPr>
        </p:nvSpPr>
        <p:spPr>
          <a:xfrm>
            <a:off x="457200" y="4767263"/>
            <a:ext cx="2133600" cy="273844"/>
          </a:xfrm>
          <a:prstGeom prst="rect">
            <a:avLst/>
          </a:prstGeom>
          <a:noFill/>
          <a:ln>
            <a:noFill/>
          </a:ln>
        </p:spPr>
        <p:txBody>
          <a:bodyPr spcFirstLastPara="1" wrap="square" lIns="81625" tIns="40800" rIns="81625" bIns="408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 name="Google Shape;71;p44"/>
          <p:cNvSpPr txBox="1">
            <a:spLocks noGrp="1"/>
          </p:cNvSpPr>
          <p:nvPr>
            <p:ph type="ftr" idx="11"/>
          </p:nvPr>
        </p:nvSpPr>
        <p:spPr>
          <a:xfrm>
            <a:off x="3124200" y="4767263"/>
            <a:ext cx="2895600" cy="273844"/>
          </a:xfrm>
          <a:prstGeom prst="rect">
            <a:avLst/>
          </a:prstGeom>
          <a:noFill/>
          <a:ln>
            <a:noFill/>
          </a:ln>
        </p:spPr>
        <p:txBody>
          <a:bodyPr spcFirstLastPara="1" wrap="square" lIns="81625" tIns="40800" rIns="81625" bIns="408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2" name="Google Shape;72;p44"/>
          <p:cNvSpPr txBox="1">
            <a:spLocks noGrp="1"/>
          </p:cNvSpPr>
          <p:nvPr>
            <p:ph type="sldNum" idx="12"/>
          </p:nvPr>
        </p:nvSpPr>
        <p:spPr>
          <a:xfrm>
            <a:off x="6553200" y="4767263"/>
            <a:ext cx="2133600" cy="273844"/>
          </a:xfrm>
          <a:prstGeom prst="rect">
            <a:avLst/>
          </a:prstGeom>
          <a:noFill/>
          <a:ln>
            <a:noFill/>
          </a:ln>
        </p:spPr>
        <p:txBody>
          <a:bodyPr spcFirstLastPara="1" wrap="square" lIns="81625" tIns="40800" rIns="81625" bIns="40800" anchor="ctr" anchorCtr="0">
            <a:noAutofit/>
          </a:bodyPr>
          <a:lstStyle>
            <a:lvl1pPr marL="0" lvl="0" indent="0" algn="r">
              <a:lnSpc>
                <a:spcPct val="100000"/>
              </a:lnSpc>
              <a:spcBef>
                <a:spcPts val="0"/>
              </a:spcBef>
              <a:spcAft>
                <a:spcPts val="0"/>
              </a:spcAft>
              <a:buNone/>
              <a:defRPr/>
            </a:lvl1pPr>
            <a:lvl2pPr marL="0" lvl="1" indent="0" algn="r">
              <a:lnSpc>
                <a:spcPct val="100000"/>
              </a:lnSpc>
              <a:spcBef>
                <a:spcPts val="0"/>
              </a:spcBef>
              <a:spcAft>
                <a:spcPts val="0"/>
              </a:spcAft>
              <a:buNone/>
              <a:defRPr/>
            </a:lvl2pPr>
            <a:lvl3pPr marL="0" lvl="2" indent="0" algn="r">
              <a:lnSpc>
                <a:spcPct val="100000"/>
              </a:lnSpc>
              <a:spcBef>
                <a:spcPts val="0"/>
              </a:spcBef>
              <a:spcAft>
                <a:spcPts val="0"/>
              </a:spcAft>
              <a:buNone/>
              <a:defRPr/>
            </a:lvl3pPr>
            <a:lvl4pPr marL="0" lvl="3" indent="0" algn="r">
              <a:lnSpc>
                <a:spcPct val="100000"/>
              </a:lnSpc>
              <a:spcBef>
                <a:spcPts val="0"/>
              </a:spcBef>
              <a:spcAft>
                <a:spcPts val="0"/>
              </a:spcAft>
              <a:buNone/>
              <a:defRPr/>
            </a:lvl4pPr>
            <a:lvl5pPr marL="0" lvl="4" indent="0" algn="r">
              <a:lnSpc>
                <a:spcPct val="100000"/>
              </a:lnSpc>
              <a:spcBef>
                <a:spcPts val="0"/>
              </a:spcBef>
              <a:spcAft>
                <a:spcPts val="0"/>
              </a:spcAft>
              <a:buNone/>
              <a:defRPr/>
            </a:lvl5pPr>
            <a:lvl6pPr marL="0" lvl="5" indent="0" algn="r">
              <a:lnSpc>
                <a:spcPct val="100000"/>
              </a:lnSpc>
              <a:spcBef>
                <a:spcPts val="0"/>
              </a:spcBef>
              <a:spcAft>
                <a:spcPts val="0"/>
              </a:spcAft>
              <a:buNone/>
              <a:defRPr/>
            </a:lvl6pPr>
            <a:lvl7pPr marL="0" lvl="6" indent="0" algn="r">
              <a:lnSpc>
                <a:spcPct val="100000"/>
              </a:lnSpc>
              <a:spcBef>
                <a:spcPts val="0"/>
              </a:spcBef>
              <a:spcAft>
                <a:spcPts val="0"/>
              </a:spcAft>
              <a:buNone/>
              <a:defRPr/>
            </a:lvl7pPr>
            <a:lvl8pPr marL="0" lvl="7" indent="0" algn="r">
              <a:lnSpc>
                <a:spcPct val="100000"/>
              </a:lnSpc>
              <a:spcBef>
                <a:spcPts val="0"/>
              </a:spcBef>
              <a:spcAft>
                <a:spcPts val="0"/>
              </a:spcAft>
              <a:buNone/>
              <a:defRPr/>
            </a:lvl8pPr>
            <a:lvl9pPr marL="0" lvl="8" indent="0" algn="r">
              <a:lnSpc>
                <a:spcPct val="100000"/>
              </a:lnSpc>
              <a:spcBef>
                <a:spcPts val="0"/>
              </a:spcBef>
              <a:spcAft>
                <a:spcPts val="0"/>
              </a:spcAft>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1_Title Slide">
  <p:cSld name="1_Title Slide">
    <p:spTree>
      <p:nvGrpSpPr>
        <p:cNvPr id="1" name="Shape 73"/>
        <p:cNvGrpSpPr/>
        <p:nvPr/>
      </p:nvGrpSpPr>
      <p:grpSpPr>
        <a:xfrm>
          <a:off x="0" y="0"/>
          <a:ext cx="0" cy="0"/>
          <a:chOff x="0" y="0"/>
          <a:chExt cx="0" cy="0"/>
        </a:xfrm>
      </p:grpSpPr>
      <p:sp>
        <p:nvSpPr>
          <p:cNvPr id="74" name="Google Shape;74;p45"/>
          <p:cNvSpPr txBox="1">
            <a:spLocks noGrp="1"/>
          </p:cNvSpPr>
          <p:nvPr>
            <p:ph type="ctrTitle"/>
          </p:nvPr>
        </p:nvSpPr>
        <p:spPr>
          <a:xfrm>
            <a:off x="685800" y="1597819"/>
            <a:ext cx="7772400" cy="1102519"/>
          </a:xfrm>
          <a:prstGeom prst="rect">
            <a:avLst/>
          </a:prstGeom>
          <a:noFill/>
          <a:ln>
            <a:noFill/>
          </a:ln>
        </p:spPr>
        <p:txBody>
          <a:bodyPr spcFirstLastPara="1" wrap="square" lIns="34275" tIns="17125" rIns="34275" bIns="17125" anchor="t" anchorCtr="0">
            <a:noAutofit/>
          </a:bodyPr>
          <a:lstStyle>
            <a:lvl1pPr marR="0" lvl="0" algn="l" rtl="0">
              <a:spcBef>
                <a:spcPts val="0"/>
              </a:spcBef>
              <a:spcAft>
                <a:spcPts val="0"/>
              </a:spcAft>
              <a:buClr>
                <a:schemeClr val="dk1"/>
              </a:buClr>
              <a:buSzPts val="1900"/>
              <a:buFont typeface="Helvetica Neue"/>
              <a:buNone/>
              <a:defRPr sz="1900" b="1" i="0" u="none" strike="noStrike" cap="none">
                <a:solidFill>
                  <a:schemeClr val="dk1"/>
                </a:solidFill>
                <a:latin typeface="Helvetica Neue"/>
                <a:ea typeface="Helvetica Neue"/>
                <a:cs typeface="Helvetica Neue"/>
                <a:sym typeface="Helvetica Neue"/>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5" name="Google Shape;75;p45"/>
          <p:cNvSpPr txBox="1">
            <a:spLocks noGrp="1"/>
          </p:cNvSpPr>
          <p:nvPr>
            <p:ph type="subTitle" idx="1"/>
          </p:nvPr>
        </p:nvSpPr>
        <p:spPr>
          <a:xfrm>
            <a:off x="1371600" y="2914650"/>
            <a:ext cx="6400800" cy="1314450"/>
          </a:xfrm>
          <a:prstGeom prst="rect">
            <a:avLst/>
          </a:prstGeom>
          <a:noFill/>
          <a:ln>
            <a:noFill/>
          </a:ln>
        </p:spPr>
        <p:txBody>
          <a:bodyPr spcFirstLastPara="1" wrap="square" lIns="81625" tIns="40800" rIns="81625" bIns="40800" anchor="t" anchorCtr="0">
            <a:normAutofit/>
          </a:bodyPr>
          <a:lstStyle>
            <a:lvl1pPr lvl="0" algn="ctr">
              <a:spcBef>
                <a:spcPts val="320"/>
              </a:spcBef>
              <a:spcAft>
                <a:spcPts val="0"/>
              </a:spcAft>
              <a:buClr>
                <a:srgbClr val="888888"/>
              </a:buClr>
              <a:buSzPts val="1600"/>
              <a:buNone/>
              <a:defRPr>
                <a:solidFill>
                  <a:srgbClr val="888888"/>
                </a:solidFill>
              </a:defRPr>
            </a:lvl1pPr>
            <a:lvl2pPr lvl="1" algn="ctr">
              <a:spcBef>
                <a:spcPts val="300"/>
              </a:spcBef>
              <a:spcAft>
                <a:spcPts val="0"/>
              </a:spcAft>
              <a:buClr>
                <a:srgbClr val="888888"/>
              </a:buClr>
              <a:buSzPts val="1500"/>
              <a:buNone/>
              <a:defRPr>
                <a:solidFill>
                  <a:srgbClr val="888888"/>
                </a:solidFill>
              </a:defRPr>
            </a:lvl2pPr>
            <a:lvl3pPr lvl="2" algn="ctr">
              <a:spcBef>
                <a:spcPts val="240"/>
              </a:spcBef>
              <a:spcAft>
                <a:spcPts val="0"/>
              </a:spcAft>
              <a:buClr>
                <a:srgbClr val="888888"/>
              </a:buClr>
              <a:buSzPts val="1200"/>
              <a:buNone/>
              <a:defRPr>
                <a:solidFill>
                  <a:srgbClr val="888888"/>
                </a:solidFill>
              </a:defRPr>
            </a:lvl3pPr>
            <a:lvl4pPr lvl="3" algn="ctr">
              <a:spcBef>
                <a:spcPts val="180"/>
              </a:spcBef>
              <a:spcAft>
                <a:spcPts val="0"/>
              </a:spcAft>
              <a:buClr>
                <a:srgbClr val="888888"/>
              </a:buClr>
              <a:buSzPts val="900"/>
              <a:buNone/>
              <a:defRPr>
                <a:solidFill>
                  <a:srgbClr val="888888"/>
                </a:solidFill>
              </a:defRPr>
            </a:lvl4pPr>
            <a:lvl5pPr lvl="4" algn="ctr">
              <a:spcBef>
                <a:spcPts val="180"/>
              </a:spcBef>
              <a:spcAft>
                <a:spcPts val="0"/>
              </a:spcAft>
              <a:buClr>
                <a:srgbClr val="888888"/>
              </a:buClr>
              <a:buSzPts val="900"/>
              <a:buNone/>
              <a:defRPr>
                <a:solidFill>
                  <a:srgbClr val="888888"/>
                </a:solidFill>
              </a:defRPr>
            </a:lvl5pPr>
            <a:lvl6pPr lvl="5" algn="ctr">
              <a:spcBef>
                <a:spcPts val="360"/>
              </a:spcBef>
              <a:spcAft>
                <a:spcPts val="0"/>
              </a:spcAft>
              <a:buClr>
                <a:srgbClr val="888888"/>
              </a:buClr>
              <a:buSzPts val="1800"/>
              <a:buNone/>
              <a:defRPr>
                <a:solidFill>
                  <a:srgbClr val="888888"/>
                </a:solidFill>
              </a:defRPr>
            </a:lvl6pPr>
            <a:lvl7pPr lvl="6" algn="ctr">
              <a:spcBef>
                <a:spcPts val="360"/>
              </a:spcBef>
              <a:spcAft>
                <a:spcPts val="0"/>
              </a:spcAft>
              <a:buClr>
                <a:srgbClr val="888888"/>
              </a:buClr>
              <a:buSzPts val="1800"/>
              <a:buNone/>
              <a:defRPr>
                <a:solidFill>
                  <a:srgbClr val="888888"/>
                </a:solidFill>
              </a:defRPr>
            </a:lvl7pPr>
            <a:lvl8pPr lvl="7" algn="ctr">
              <a:spcBef>
                <a:spcPts val="360"/>
              </a:spcBef>
              <a:spcAft>
                <a:spcPts val="0"/>
              </a:spcAft>
              <a:buClr>
                <a:srgbClr val="888888"/>
              </a:buClr>
              <a:buSzPts val="1800"/>
              <a:buNone/>
              <a:defRPr>
                <a:solidFill>
                  <a:srgbClr val="888888"/>
                </a:solidFill>
              </a:defRPr>
            </a:lvl8pPr>
            <a:lvl9pPr lvl="8" algn="ctr">
              <a:spcBef>
                <a:spcPts val="360"/>
              </a:spcBef>
              <a:spcAft>
                <a:spcPts val="0"/>
              </a:spcAft>
              <a:buClr>
                <a:srgbClr val="888888"/>
              </a:buClr>
              <a:buSzPts val="1800"/>
              <a:buNone/>
              <a:defRPr>
                <a:solidFill>
                  <a:srgbClr val="888888"/>
                </a:solidFill>
              </a:defRPr>
            </a:lvl9pPr>
          </a:lstStyle>
          <a:p>
            <a:endParaRPr/>
          </a:p>
        </p:txBody>
      </p:sp>
      <p:sp>
        <p:nvSpPr>
          <p:cNvPr id="76" name="Google Shape;76;p45"/>
          <p:cNvSpPr txBox="1">
            <a:spLocks noGrp="1"/>
          </p:cNvSpPr>
          <p:nvPr>
            <p:ph type="dt" idx="10"/>
          </p:nvPr>
        </p:nvSpPr>
        <p:spPr>
          <a:xfrm>
            <a:off x="457200" y="4767263"/>
            <a:ext cx="2133600" cy="273844"/>
          </a:xfrm>
          <a:prstGeom prst="rect">
            <a:avLst/>
          </a:prstGeom>
          <a:noFill/>
          <a:ln>
            <a:noFill/>
          </a:ln>
        </p:spPr>
        <p:txBody>
          <a:bodyPr spcFirstLastPara="1" wrap="square" lIns="81625" tIns="40800" rIns="81625" bIns="408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45"/>
          <p:cNvSpPr txBox="1">
            <a:spLocks noGrp="1"/>
          </p:cNvSpPr>
          <p:nvPr>
            <p:ph type="ftr" idx="11"/>
          </p:nvPr>
        </p:nvSpPr>
        <p:spPr>
          <a:xfrm>
            <a:off x="3124200" y="4767263"/>
            <a:ext cx="2895600" cy="273844"/>
          </a:xfrm>
          <a:prstGeom prst="rect">
            <a:avLst/>
          </a:prstGeom>
          <a:noFill/>
          <a:ln>
            <a:noFill/>
          </a:ln>
        </p:spPr>
        <p:txBody>
          <a:bodyPr spcFirstLastPara="1" wrap="square" lIns="81625" tIns="40800" rIns="81625" bIns="408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8" name="Google Shape;78;p45"/>
          <p:cNvSpPr txBox="1">
            <a:spLocks noGrp="1"/>
          </p:cNvSpPr>
          <p:nvPr>
            <p:ph type="sldNum" idx="12"/>
          </p:nvPr>
        </p:nvSpPr>
        <p:spPr>
          <a:xfrm>
            <a:off x="6553200" y="4767263"/>
            <a:ext cx="2133600" cy="273844"/>
          </a:xfrm>
          <a:prstGeom prst="rect">
            <a:avLst/>
          </a:prstGeom>
          <a:noFill/>
          <a:ln>
            <a:noFill/>
          </a:ln>
        </p:spPr>
        <p:txBody>
          <a:bodyPr spcFirstLastPara="1" wrap="square" lIns="81625" tIns="40800" rIns="81625" bIns="40800" anchor="ctr" anchorCtr="0">
            <a:noAutofit/>
          </a:bodyPr>
          <a:lstStyle>
            <a:lvl1pPr marL="0" lvl="0" indent="0" algn="r">
              <a:lnSpc>
                <a:spcPct val="100000"/>
              </a:lnSpc>
              <a:spcBef>
                <a:spcPts val="0"/>
              </a:spcBef>
              <a:spcAft>
                <a:spcPts val="0"/>
              </a:spcAft>
              <a:buNone/>
              <a:defRPr/>
            </a:lvl1pPr>
            <a:lvl2pPr marL="0" lvl="1" indent="0" algn="r">
              <a:lnSpc>
                <a:spcPct val="100000"/>
              </a:lnSpc>
              <a:spcBef>
                <a:spcPts val="0"/>
              </a:spcBef>
              <a:spcAft>
                <a:spcPts val="0"/>
              </a:spcAft>
              <a:buNone/>
              <a:defRPr/>
            </a:lvl2pPr>
            <a:lvl3pPr marL="0" lvl="2" indent="0" algn="r">
              <a:lnSpc>
                <a:spcPct val="100000"/>
              </a:lnSpc>
              <a:spcBef>
                <a:spcPts val="0"/>
              </a:spcBef>
              <a:spcAft>
                <a:spcPts val="0"/>
              </a:spcAft>
              <a:buNone/>
              <a:defRPr/>
            </a:lvl3pPr>
            <a:lvl4pPr marL="0" lvl="3" indent="0" algn="r">
              <a:lnSpc>
                <a:spcPct val="100000"/>
              </a:lnSpc>
              <a:spcBef>
                <a:spcPts val="0"/>
              </a:spcBef>
              <a:spcAft>
                <a:spcPts val="0"/>
              </a:spcAft>
              <a:buNone/>
              <a:defRPr/>
            </a:lvl4pPr>
            <a:lvl5pPr marL="0" lvl="4" indent="0" algn="r">
              <a:lnSpc>
                <a:spcPct val="100000"/>
              </a:lnSpc>
              <a:spcBef>
                <a:spcPts val="0"/>
              </a:spcBef>
              <a:spcAft>
                <a:spcPts val="0"/>
              </a:spcAft>
              <a:buNone/>
              <a:defRPr/>
            </a:lvl5pPr>
            <a:lvl6pPr marL="0" lvl="5" indent="0" algn="r">
              <a:lnSpc>
                <a:spcPct val="100000"/>
              </a:lnSpc>
              <a:spcBef>
                <a:spcPts val="0"/>
              </a:spcBef>
              <a:spcAft>
                <a:spcPts val="0"/>
              </a:spcAft>
              <a:buNone/>
              <a:defRPr/>
            </a:lvl6pPr>
            <a:lvl7pPr marL="0" lvl="6" indent="0" algn="r">
              <a:lnSpc>
                <a:spcPct val="100000"/>
              </a:lnSpc>
              <a:spcBef>
                <a:spcPts val="0"/>
              </a:spcBef>
              <a:spcAft>
                <a:spcPts val="0"/>
              </a:spcAft>
              <a:buNone/>
              <a:defRPr/>
            </a:lvl7pPr>
            <a:lvl8pPr marL="0" lvl="7" indent="0" algn="r">
              <a:lnSpc>
                <a:spcPct val="100000"/>
              </a:lnSpc>
              <a:spcBef>
                <a:spcPts val="0"/>
              </a:spcBef>
              <a:spcAft>
                <a:spcPts val="0"/>
              </a:spcAft>
              <a:buNone/>
              <a:defRPr/>
            </a:lvl8pPr>
            <a:lvl9pPr marL="0" lvl="8" indent="0" algn="r">
              <a:lnSpc>
                <a:spcPct val="100000"/>
              </a:lnSpc>
              <a:spcBef>
                <a:spcPts val="0"/>
              </a:spcBef>
              <a:spcAft>
                <a:spcPts val="0"/>
              </a:spcAft>
              <a:buNone/>
              <a:defRPr/>
            </a:lvl9pPr>
          </a:lstStyle>
          <a:p>
            <a:pPr marL="0" lvl="0" indent="0" algn="r" rtl="0">
              <a:spcBef>
                <a:spcPts val="0"/>
              </a:spcBef>
              <a:spcAft>
                <a:spcPts val="0"/>
              </a:spcAft>
              <a:buNone/>
            </a:pPr>
            <a:fld id="{00000000-1234-1234-1234-123412341234}" type="slidenum">
              <a:rPr lang="en-US"/>
              <a:t>‹#›</a:t>
            </a:fld>
            <a:endParaRPr/>
          </a:p>
        </p:txBody>
      </p:sp>
      <p:pic>
        <p:nvPicPr>
          <p:cNvPr id="79" name="Google Shape;79;p45" descr="Image"/>
          <p:cNvPicPr preferRelativeResize="0"/>
          <p:nvPr/>
        </p:nvPicPr>
        <p:blipFill rotWithShape="1">
          <a:blip r:embed="rId2">
            <a:alphaModFix/>
          </a:blip>
          <a:srcRect/>
          <a:stretch/>
        </p:blipFill>
        <p:spPr>
          <a:xfrm>
            <a:off x="0" y="315739"/>
            <a:ext cx="9142810" cy="4776396"/>
          </a:xfrm>
          <a:prstGeom prst="rect">
            <a:avLst/>
          </a:prstGeom>
          <a:noFill/>
          <a:ln>
            <a:noFill/>
          </a:ln>
        </p:spPr>
      </p:pic>
      <p:cxnSp>
        <p:nvCxnSpPr>
          <p:cNvPr id="80" name="Google Shape;80;p45"/>
          <p:cNvCxnSpPr/>
          <p:nvPr/>
        </p:nvCxnSpPr>
        <p:spPr>
          <a:xfrm>
            <a:off x="-5283" y="5116512"/>
            <a:ext cx="9162204" cy="0"/>
          </a:xfrm>
          <a:prstGeom prst="straightConnector1">
            <a:avLst/>
          </a:prstGeom>
          <a:noFill/>
          <a:ln w="139700" cap="flat" cmpd="sng">
            <a:solidFill>
              <a:srgbClr val="FF644E"/>
            </a:solidFill>
            <a:prstDash val="solid"/>
            <a:miter lim="400000"/>
            <a:headEnd type="none" w="sm" len="sm"/>
            <a:tailEnd type="none" w="sm" len="sm"/>
          </a:ln>
        </p:spPr>
      </p:cxnSp>
      <p:sp>
        <p:nvSpPr>
          <p:cNvPr id="81" name="Google Shape;81;p45"/>
          <p:cNvSpPr txBox="1"/>
          <p:nvPr/>
        </p:nvSpPr>
        <p:spPr>
          <a:xfrm>
            <a:off x="382190" y="1051560"/>
            <a:ext cx="8387259" cy="701167"/>
          </a:xfrm>
          <a:prstGeom prst="rect">
            <a:avLst/>
          </a:prstGeom>
          <a:noFill/>
          <a:ln>
            <a:noFill/>
          </a:ln>
        </p:spPr>
        <p:txBody>
          <a:bodyPr spcFirstLastPara="1" wrap="square" lIns="19025" tIns="19025" rIns="19025" bIns="19025" anchor="ctr" anchorCtr="0">
            <a:noAutofit/>
          </a:bodyPr>
          <a:lstStyle/>
          <a:p>
            <a:pPr marL="0" marR="0" lvl="0" indent="0" algn="ctr" rtl="0">
              <a:lnSpc>
                <a:spcPct val="90000"/>
              </a:lnSpc>
              <a:spcBef>
                <a:spcPts val="0"/>
              </a:spcBef>
              <a:spcAft>
                <a:spcPts val="0"/>
              </a:spcAft>
              <a:buNone/>
            </a:pPr>
            <a:r>
              <a:rPr lang="en-US" sz="3000" b="1" i="0" u="none" strike="noStrike" cap="none">
                <a:solidFill>
                  <a:srgbClr val="000000"/>
                </a:solidFill>
                <a:latin typeface="Helvetica Neue"/>
                <a:ea typeface="Helvetica Neue"/>
                <a:cs typeface="Helvetica Neue"/>
                <a:sym typeface="Helvetica Neue"/>
              </a:rPr>
              <a:t>Thank You</a:t>
            </a:r>
            <a:endParaRPr sz="3000" b="1" i="0" u="none" strike="noStrike" cap="none">
              <a:solidFill>
                <a:srgbClr val="000000"/>
              </a:solidFill>
              <a:latin typeface="Helvetica Neue"/>
              <a:ea typeface="Helvetica Neue"/>
              <a:cs typeface="Helvetica Neue"/>
              <a:sym typeface="Helvetica Neue"/>
            </a:endParaRPr>
          </a:p>
        </p:txBody>
      </p:sp>
      <p:pic>
        <p:nvPicPr>
          <p:cNvPr id="82" name="Google Shape;82;p45"/>
          <p:cNvPicPr preferRelativeResize="0"/>
          <p:nvPr/>
        </p:nvPicPr>
        <p:blipFill rotWithShape="1">
          <a:blip r:embed="rId3">
            <a:alphaModFix/>
          </a:blip>
          <a:srcRect b="35225"/>
          <a:stretch/>
        </p:blipFill>
        <p:spPr>
          <a:xfrm>
            <a:off x="4110490" y="291363"/>
            <a:ext cx="921829" cy="443422"/>
          </a:xfrm>
          <a:prstGeom prst="rect">
            <a:avLst/>
          </a:prstGeom>
          <a:noFill/>
          <a:ln>
            <a:noFill/>
          </a:ln>
        </p:spPr>
      </p:pic>
    </p:spTree>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omparison">
  <p:cSld name="Comparison">
    <p:spTree>
      <p:nvGrpSpPr>
        <p:cNvPr id="1" name="Shape 83"/>
        <p:cNvGrpSpPr/>
        <p:nvPr/>
      </p:nvGrpSpPr>
      <p:grpSpPr>
        <a:xfrm>
          <a:off x="0" y="0"/>
          <a:ext cx="0" cy="0"/>
          <a:chOff x="0" y="0"/>
          <a:chExt cx="0" cy="0"/>
        </a:xfrm>
      </p:grpSpPr>
      <p:sp>
        <p:nvSpPr>
          <p:cNvPr id="84" name="Google Shape;84;p46"/>
          <p:cNvSpPr txBox="1">
            <a:spLocks noGrp="1"/>
          </p:cNvSpPr>
          <p:nvPr>
            <p:ph type="body" idx="1"/>
          </p:nvPr>
        </p:nvSpPr>
        <p:spPr>
          <a:xfrm>
            <a:off x="457200" y="1151335"/>
            <a:ext cx="4040188" cy="479822"/>
          </a:xfrm>
          <a:prstGeom prst="rect">
            <a:avLst/>
          </a:prstGeom>
          <a:noFill/>
          <a:ln>
            <a:noFill/>
          </a:ln>
        </p:spPr>
        <p:txBody>
          <a:bodyPr spcFirstLastPara="1" wrap="square" lIns="81625" tIns="40800" rIns="81625" bIns="40800" anchor="b" anchorCtr="0">
            <a:normAutofit/>
          </a:bodyPr>
          <a:lstStyle>
            <a:lvl1pPr marL="457200" lvl="0" indent="-228600" algn="l">
              <a:spcBef>
                <a:spcPts val="300"/>
              </a:spcBef>
              <a:spcAft>
                <a:spcPts val="0"/>
              </a:spcAft>
              <a:buClr>
                <a:schemeClr val="dk1"/>
              </a:buClr>
              <a:buSzPts val="1500"/>
              <a:buNone/>
              <a:defRPr sz="1500" b="1"/>
            </a:lvl1pPr>
            <a:lvl2pPr marL="914400" lvl="1" indent="-228600" algn="l">
              <a:spcBef>
                <a:spcPts val="360"/>
              </a:spcBef>
              <a:spcAft>
                <a:spcPts val="0"/>
              </a:spcAft>
              <a:buClr>
                <a:schemeClr val="dk1"/>
              </a:buClr>
              <a:buSzPts val="1800"/>
              <a:buNone/>
              <a:defRPr sz="1800" b="1"/>
            </a:lvl2pPr>
            <a:lvl3pPr marL="1371600" lvl="2" indent="-228600" algn="l">
              <a:spcBef>
                <a:spcPts val="320"/>
              </a:spcBef>
              <a:spcAft>
                <a:spcPts val="0"/>
              </a:spcAft>
              <a:buClr>
                <a:schemeClr val="dk1"/>
              </a:buClr>
              <a:buSzPts val="1600"/>
              <a:buNone/>
              <a:defRPr sz="1600" b="1"/>
            </a:lvl3pPr>
            <a:lvl4pPr marL="1828800" lvl="3" indent="-228600" algn="l">
              <a:spcBef>
                <a:spcPts val="280"/>
              </a:spcBef>
              <a:spcAft>
                <a:spcPts val="0"/>
              </a:spcAft>
              <a:buClr>
                <a:schemeClr val="dk1"/>
              </a:buClr>
              <a:buSzPts val="1400"/>
              <a:buNone/>
              <a:defRPr sz="1400" b="1"/>
            </a:lvl4pPr>
            <a:lvl5pPr marL="2286000" lvl="4" indent="-228600" algn="l">
              <a:spcBef>
                <a:spcPts val="280"/>
              </a:spcBef>
              <a:spcAft>
                <a:spcPts val="0"/>
              </a:spcAft>
              <a:buClr>
                <a:schemeClr val="dk1"/>
              </a:buClr>
              <a:buSzPts val="1400"/>
              <a:buNone/>
              <a:defRPr sz="1400" b="1"/>
            </a:lvl5pPr>
            <a:lvl6pPr marL="2743200" lvl="5" indent="-228600" algn="l">
              <a:spcBef>
                <a:spcPts val="280"/>
              </a:spcBef>
              <a:spcAft>
                <a:spcPts val="0"/>
              </a:spcAft>
              <a:buClr>
                <a:schemeClr val="dk1"/>
              </a:buClr>
              <a:buSzPts val="1400"/>
              <a:buNone/>
              <a:defRPr sz="1400" b="1"/>
            </a:lvl6pPr>
            <a:lvl7pPr marL="3200400" lvl="6" indent="-228600" algn="l">
              <a:spcBef>
                <a:spcPts val="280"/>
              </a:spcBef>
              <a:spcAft>
                <a:spcPts val="0"/>
              </a:spcAft>
              <a:buClr>
                <a:schemeClr val="dk1"/>
              </a:buClr>
              <a:buSzPts val="1400"/>
              <a:buNone/>
              <a:defRPr sz="1400" b="1"/>
            </a:lvl7pPr>
            <a:lvl8pPr marL="3657600" lvl="7" indent="-228600" algn="l">
              <a:spcBef>
                <a:spcPts val="280"/>
              </a:spcBef>
              <a:spcAft>
                <a:spcPts val="0"/>
              </a:spcAft>
              <a:buClr>
                <a:schemeClr val="dk1"/>
              </a:buClr>
              <a:buSzPts val="1400"/>
              <a:buNone/>
              <a:defRPr sz="1400" b="1"/>
            </a:lvl8pPr>
            <a:lvl9pPr marL="4114800" lvl="8" indent="-228600" algn="l">
              <a:spcBef>
                <a:spcPts val="280"/>
              </a:spcBef>
              <a:spcAft>
                <a:spcPts val="0"/>
              </a:spcAft>
              <a:buClr>
                <a:schemeClr val="dk1"/>
              </a:buClr>
              <a:buSzPts val="1400"/>
              <a:buNone/>
              <a:defRPr sz="1400" b="1"/>
            </a:lvl9pPr>
          </a:lstStyle>
          <a:p>
            <a:endParaRPr/>
          </a:p>
        </p:txBody>
      </p:sp>
      <p:sp>
        <p:nvSpPr>
          <p:cNvPr id="85" name="Google Shape;85;p46"/>
          <p:cNvSpPr txBox="1">
            <a:spLocks noGrp="1"/>
          </p:cNvSpPr>
          <p:nvPr>
            <p:ph type="body" idx="2"/>
          </p:nvPr>
        </p:nvSpPr>
        <p:spPr>
          <a:xfrm>
            <a:off x="457200" y="1631156"/>
            <a:ext cx="4040188" cy="2963466"/>
          </a:xfrm>
          <a:prstGeom prst="rect">
            <a:avLst/>
          </a:prstGeom>
          <a:noFill/>
          <a:ln>
            <a:noFill/>
          </a:ln>
        </p:spPr>
        <p:txBody>
          <a:bodyPr spcFirstLastPara="1" wrap="square" lIns="81625" tIns="40800" rIns="81625" bIns="40800" anchor="t" anchorCtr="0">
            <a:normAutofit/>
          </a:bodyPr>
          <a:lstStyle>
            <a:lvl1pPr marL="457200" lvl="0" indent="-323850" algn="l">
              <a:spcBef>
                <a:spcPts val="300"/>
              </a:spcBef>
              <a:spcAft>
                <a:spcPts val="0"/>
              </a:spcAft>
              <a:buClr>
                <a:schemeClr val="dk1"/>
              </a:buClr>
              <a:buSzPts val="1500"/>
              <a:buChar char="•"/>
              <a:defRPr sz="1500"/>
            </a:lvl1pPr>
            <a:lvl2pPr marL="914400" lvl="1" indent="-304800" algn="l">
              <a:spcBef>
                <a:spcPts val="240"/>
              </a:spcBef>
              <a:spcAft>
                <a:spcPts val="0"/>
              </a:spcAft>
              <a:buClr>
                <a:schemeClr val="dk1"/>
              </a:buClr>
              <a:buSzPts val="1200"/>
              <a:buChar char="–"/>
              <a:defRPr sz="1200"/>
            </a:lvl2pPr>
            <a:lvl3pPr marL="1371600" lvl="2" indent="-292100" algn="l">
              <a:spcBef>
                <a:spcPts val="200"/>
              </a:spcBef>
              <a:spcAft>
                <a:spcPts val="0"/>
              </a:spcAft>
              <a:buClr>
                <a:schemeClr val="dk1"/>
              </a:buClr>
              <a:buSzPts val="1000"/>
              <a:buChar char="•"/>
              <a:defRPr sz="1000"/>
            </a:lvl3pPr>
            <a:lvl4pPr marL="1828800" lvl="3" indent="-285750" algn="l">
              <a:spcBef>
                <a:spcPts val="180"/>
              </a:spcBef>
              <a:spcAft>
                <a:spcPts val="0"/>
              </a:spcAft>
              <a:buClr>
                <a:schemeClr val="dk1"/>
              </a:buClr>
              <a:buSzPts val="900"/>
              <a:buChar char="–"/>
              <a:defRPr sz="900"/>
            </a:lvl4pPr>
            <a:lvl5pPr marL="2286000" lvl="4" indent="-285750" algn="l">
              <a:spcBef>
                <a:spcPts val="180"/>
              </a:spcBef>
              <a:spcAft>
                <a:spcPts val="0"/>
              </a:spcAft>
              <a:buClr>
                <a:schemeClr val="dk1"/>
              </a:buClr>
              <a:buSzPts val="900"/>
              <a:buChar char="»"/>
              <a:defRPr sz="900"/>
            </a:lvl5pPr>
            <a:lvl6pPr marL="2743200" lvl="5" indent="-317500" algn="l">
              <a:spcBef>
                <a:spcPts val="280"/>
              </a:spcBef>
              <a:spcAft>
                <a:spcPts val="0"/>
              </a:spcAft>
              <a:buClr>
                <a:schemeClr val="dk1"/>
              </a:buClr>
              <a:buSzPts val="1400"/>
              <a:buChar char="•"/>
              <a:defRPr sz="1400"/>
            </a:lvl6pPr>
            <a:lvl7pPr marL="3200400" lvl="6" indent="-317500" algn="l">
              <a:spcBef>
                <a:spcPts val="280"/>
              </a:spcBef>
              <a:spcAft>
                <a:spcPts val="0"/>
              </a:spcAft>
              <a:buClr>
                <a:schemeClr val="dk1"/>
              </a:buClr>
              <a:buSzPts val="1400"/>
              <a:buChar char="•"/>
              <a:defRPr sz="1400"/>
            </a:lvl7pPr>
            <a:lvl8pPr marL="3657600" lvl="7" indent="-317500" algn="l">
              <a:spcBef>
                <a:spcPts val="280"/>
              </a:spcBef>
              <a:spcAft>
                <a:spcPts val="0"/>
              </a:spcAft>
              <a:buClr>
                <a:schemeClr val="dk1"/>
              </a:buClr>
              <a:buSzPts val="1400"/>
              <a:buChar char="•"/>
              <a:defRPr sz="1400"/>
            </a:lvl8pPr>
            <a:lvl9pPr marL="4114800" lvl="8" indent="-317500" algn="l">
              <a:spcBef>
                <a:spcPts val="280"/>
              </a:spcBef>
              <a:spcAft>
                <a:spcPts val="0"/>
              </a:spcAft>
              <a:buClr>
                <a:schemeClr val="dk1"/>
              </a:buClr>
              <a:buSzPts val="1400"/>
              <a:buChar char="•"/>
              <a:defRPr sz="1400"/>
            </a:lvl9pPr>
          </a:lstStyle>
          <a:p>
            <a:endParaRPr/>
          </a:p>
        </p:txBody>
      </p:sp>
      <p:sp>
        <p:nvSpPr>
          <p:cNvPr id="86" name="Google Shape;86;p46"/>
          <p:cNvSpPr txBox="1">
            <a:spLocks noGrp="1"/>
          </p:cNvSpPr>
          <p:nvPr>
            <p:ph type="body" idx="3"/>
          </p:nvPr>
        </p:nvSpPr>
        <p:spPr>
          <a:xfrm>
            <a:off x="4645026" y="1151335"/>
            <a:ext cx="4041775" cy="479822"/>
          </a:xfrm>
          <a:prstGeom prst="rect">
            <a:avLst/>
          </a:prstGeom>
          <a:noFill/>
          <a:ln>
            <a:noFill/>
          </a:ln>
        </p:spPr>
        <p:txBody>
          <a:bodyPr spcFirstLastPara="1" wrap="square" lIns="81625" tIns="40800" rIns="81625" bIns="40800" anchor="b" anchorCtr="0">
            <a:normAutofit/>
          </a:bodyPr>
          <a:lstStyle>
            <a:lvl1pPr marL="457200" lvl="0" indent="-228600" algn="l">
              <a:spcBef>
                <a:spcPts val="300"/>
              </a:spcBef>
              <a:spcAft>
                <a:spcPts val="0"/>
              </a:spcAft>
              <a:buClr>
                <a:schemeClr val="dk1"/>
              </a:buClr>
              <a:buSzPts val="1500"/>
              <a:buNone/>
              <a:defRPr sz="1500" b="1"/>
            </a:lvl1pPr>
            <a:lvl2pPr marL="914400" lvl="1" indent="-228600" algn="l">
              <a:spcBef>
                <a:spcPts val="360"/>
              </a:spcBef>
              <a:spcAft>
                <a:spcPts val="0"/>
              </a:spcAft>
              <a:buClr>
                <a:schemeClr val="dk1"/>
              </a:buClr>
              <a:buSzPts val="1800"/>
              <a:buNone/>
              <a:defRPr sz="1800" b="1"/>
            </a:lvl2pPr>
            <a:lvl3pPr marL="1371600" lvl="2" indent="-228600" algn="l">
              <a:spcBef>
                <a:spcPts val="320"/>
              </a:spcBef>
              <a:spcAft>
                <a:spcPts val="0"/>
              </a:spcAft>
              <a:buClr>
                <a:schemeClr val="dk1"/>
              </a:buClr>
              <a:buSzPts val="1600"/>
              <a:buNone/>
              <a:defRPr sz="1600" b="1"/>
            </a:lvl3pPr>
            <a:lvl4pPr marL="1828800" lvl="3" indent="-228600" algn="l">
              <a:spcBef>
                <a:spcPts val="280"/>
              </a:spcBef>
              <a:spcAft>
                <a:spcPts val="0"/>
              </a:spcAft>
              <a:buClr>
                <a:schemeClr val="dk1"/>
              </a:buClr>
              <a:buSzPts val="1400"/>
              <a:buNone/>
              <a:defRPr sz="1400" b="1"/>
            </a:lvl4pPr>
            <a:lvl5pPr marL="2286000" lvl="4" indent="-228600" algn="l">
              <a:spcBef>
                <a:spcPts val="280"/>
              </a:spcBef>
              <a:spcAft>
                <a:spcPts val="0"/>
              </a:spcAft>
              <a:buClr>
                <a:schemeClr val="dk1"/>
              </a:buClr>
              <a:buSzPts val="1400"/>
              <a:buNone/>
              <a:defRPr sz="1400" b="1"/>
            </a:lvl5pPr>
            <a:lvl6pPr marL="2743200" lvl="5" indent="-228600" algn="l">
              <a:spcBef>
                <a:spcPts val="280"/>
              </a:spcBef>
              <a:spcAft>
                <a:spcPts val="0"/>
              </a:spcAft>
              <a:buClr>
                <a:schemeClr val="dk1"/>
              </a:buClr>
              <a:buSzPts val="1400"/>
              <a:buNone/>
              <a:defRPr sz="1400" b="1"/>
            </a:lvl6pPr>
            <a:lvl7pPr marL="3200400" lvl="6" indent="-228600" algn="l">
              <a:spcBef>
                <a:spcPts val="280"/>
              </a:spcBef>
              <a:spcAft>
                <a:spcPts val="0"/>
              </a:spcAft>
              <a:buClr>
                <a:schemeClr val="dk1"/>
              </a:buClr>
              <a:buSzPts val="1400"/>
              <a:buNone/>
              <a:defRPr sz="1400" b="1"/>
            </a:lvl7pPr>
            <a:lvl8pPr marL="3657600" lvl="7" indent="-228600" algn="l">
              <a:spcBef>
                <a:spcPts val="280"/>
              </a:spcBef>
              <a:spcAft>
                <a:spcPts val="0"/>
              </a:spcAft>
              <a:buClr>
                <a:schemeClr val="dk1"/>
              </a:buClr>
              <a:buSzPts val="1400"/>
              <a:buNone/>
              <a:defRPr sz="1400" b="1"/>
            </a:lvl8pPr>
            <a:lvl9pPr marL="4114800" lvl="8" indent="-228600" algn="l">
              <a:spcBef>
                <a:spcPts val="280"/>
              </a:spcBef>
              <a:spcAft>
                <a:spcPts val="0"/>
              </a:spcAft>
              <a:buClr>
                <a:schemeClr val="dk1"/>
              </a:buClr>
              <a:buSzPts val="1400"/>
              <a:buNone/>
              <a:defRPr sz="1400" b="1"/>
            </a:lvl9pPr>
          </a:lstStyle>
          <a:p>
            <a:endParaRPr/>
          </a:p>
        </p:txBody>
      </p:sp>
      <p:sp>
        <p:nvSpPr>
          <p:cNvPr id="87" name="Google Shape;87;p46"/>
          <p:cNvSpPr txBox="1">
            <a:spLocks noGrp="1"/>
          </p:cNvSpPr>
          <p:nvPr>
            <p:ph type="body" idx="4"/>
          </p:nvPr>
        </p:nvSpPr>
        <p:spPr>
          <a:xfrm>
            <a:off x="4645026" y="1631156"/>
            <a:ext cx="4041775" cy="2963466"/>
          </a:xfrm>
          <a:prstGeom prst="rect">
            <a:avLst/>
          </a:prstGeom>
          <a:noFill/>
          <a:ln>
            <a:noFill/>
          </a:ln>
        </p:spPr>
        <p:txBody>
          <a:bodyPr spcFirstLastPara="1" wrap="square" lIns="81625" tIns="40800" rIns="81625" bIns="40800" anchor="t" anchorCtr="0">
            <a:normAutofit/>
          </a:bodyPr>
          <a:lstStyle>
            <a:lvl1pPr marL="457200" lvl="0" indent="-323850" algn="l">
              <a:spcBef>
                <a:spcPts val="300"/>
              </a:spcBef>
              <a:spcAft>
                <a:spcPts val="0"/>
              </a:spcAft>
              <a:buClr>
                <a:schemeClr val="dk1"/>
              </a:buClr>
              <a:buSzPts val="1500"/>
              <a:buChar char="•"/>
              <a:defRPr sz="1500"/>
            </a:lvl1pPr>
            <a:lvl2pPr marL="914400" lvl="1" indent="-304800" algn="l">
              <a:spcBef>
                <a:spcPts val="240"/>
              </a:spcBef>
              <a:spcAft>
                <a:spcPts val="0"/>
              </a:spcAft>
              <a:buClr>
                <a:schemeClr val="dk1"/>
              </a:buClr>
              <a:buSzPts val="1200"/>
              <a:buChar char="–"/>
              <a:defRPr sz="1200"/>
            </a:lvl2pPr>
            <a:lvl3pPr marL="1371600" lvl="2" indent="-292100" algn="l">
              <a:spcBef>
                <a:spcPts val="200"/>
              </a:spcBef>
              <a:spcAft>
                <a:spcPts val="0"/>
              </a:spcAft>
              <a:buClr>
                <a:schemeClr val="dk1"/>
              </a:buClr>
              <a:buSzPts val="1000"/>
              <a:buChar char="•"/>
              <a:defRPr sz="1000"/>
            </a:lvl3pPr>
            <a:lvl4pPr marL="1828800" lvl="3" indent="-285750" algn="l">
              <a:spcBef>
                <a:spcPts val="180"/>
              </a:spcBef>
              <a:spcAft>
                <a:spcPts val="0"/>
              </a:spcAft>
              <a:buClr>
                <a:schemeClr val="dk1"/>
              </a:buClr>
              <a:buSzPts val="900"/>
              <a:buChar char="–"/>
              <a:defRPr sz="900"/>
            </a:lvl4pPr>
            <a:lvl5pPr marL="2286000" lvl="4" indent="-285750" algn="l">
              <a:spcBef>
                <a:spcPts val="180"/>
              </a:spcBef>
              <a:spcAft>
                <a:spcPts val="0"/>
              </a:spcAft>
              <a:buClr>
                <a:schemeClr val="dk1"/>
              </a:buClr>
              <a:buSzPts val="900"/>
              <a:buChar char="»"/>
              <a:defRPr sz="900"/>
            </a:lvl5pPr>
            <a:lvl6pPr marL="2743200" lvl="5" indent="-317500" algn="l">
              <a:spcBef>
                <a:spcPts val="280"/>
              </a:spcBef>
              <a:spcAft>
                <a:spcPts val="0"/>
              </a:spcAft>
              <a:buClr>
                <a:schemeClr val="dk1"/>
              </a:buClr>
              <a:buSzPts val="1400"/>
              <a:buChar char="•"/>
              <a:defRPr sz="1400"/>
            </a:lvl6pPr>
            <a:lvl7pPr marL="3200400" lvl="6" indent="-317500" algn="l">
              <a:spcBef>
                <a:spcPts val="280"/>
              </a:spcBef>
              <a:spcAft>
                <a:spcPts val="0"/>
              </a:spcAft>
              <a:buClr>
                <a:schemeClr val="dk1"/>
              </a:buClr>
              <a:buSzPts val="1400"/>
              <a:buChar char="•"/>
              <a:defRPr sz="1400"/>
            </a:lvl7pPr>
            <a:lvl8pPr marL="3657600" lvl="7" indent="-317500" algn="l">
              <a:spcBef>
                <a:spcPts val="280"/>
              </a:spcBef>
              <a:spcAft>
                <a:spcPts val="0"/>
              </a:spcAft>
              <a:buClr>
                <a:schemeClr val="dk1"/>
              </a:buClr>
              <a:buSzPts val="1400"/>
              <a:buChar char="•"/>
              <a:defRPr sz="1400"/>
            </a:lvl8pPr>
            <a:lvl9pPr marL="4114800" lvl="8" indent="-317500" algn="l">
              <a:spcBef>
                <a:spcPts val="280"/>
              </a:spcBef>
              <a:spcAft>
                <a:spcPts val="0"/>
              </a:spcAft>
              <a:buClr>
                <a:schemeClr val="dk1"/>
              </a:buClr>
              <a:buSzPts val="1400"/>
              <a:buChar char="•"/>
              <a:defRPr sz="1400"/>
            </a:lvl9pPr>
          </a:lstStyle>
          <a:p>
            <a:endParaRPr/>
          </a:p>
        </p:txBody>
      </p:sp>
      <p:sp>
        <p:nvSpPr>
          <p:cNvPr id="88" name="Google Shape;88;p46"/>
          <p:cNvSpPr txBox="1">
            <a:spLocks noGrp="1"/>
          </p:cNvSpPr>
          <p:nvPr>
            <p:ph type="dt" idx="10"/>
          </p:nvPr>
        </p:nvSpPr>
        <p:spPr>
          <a:xfrm>
            <a:off x="457200" y="4767263"/>
            <a:ext cx="2133600" cy="273844"/>
          </a:xfrm>
          <a:prstGeom prst="rect">
            <a:avLst/>
          </a:prstGeom>
          <a:noFill/>
          <a:ln>
            <a:noFill/>
          </a:ln>
        </p:spPr>
        <p:txBody>
          <a:bodyPr spcFirstLastPara="1" wrap="square" lIns="81625" tIns="40800" rIns="81625" bIns="408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9" name="Google Shape;89;p46"/>
          <p:cNvSpPr txBox="1">
            <a:spLocks noGrp="1"/>
          </p:cNvSpPr>
          <p:nvPr>
            <p:ph type="ftr" idx="11"/>
          </p:nvPr>
        </p:nvSpPr>
        <p:spPr>
          <a:xfrm>
            <a:off x="3124200" y="4767263"/>
            <a:ext cx="2895600" cy="273844"/>
          </a:xfrm>
          <a:prstGeom prst="rect">
            <a:avLst/>
          </a:prstGeom>
          <a:noFill/>
          <a:ln>
            <a:noFill/>
          </a:ln>
        </p:spPr>
        <p:txBody>
          <a:bodyPr spcFirstLastPara="1" wrap="square" lIns="81625" tIns="40800" rIns="81625" bIns="408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0" name="Google Shape;90;p46"/>
          <p:cNvSpPr txBox="1">
            <a:spLocks noGrp="1"/>
          </p:cNvSpPr>
          <p:nvPr>
            <p:ph type="sldNum" idx="12"/>
          </p:nvPr>
        </p:nvSpPr>
        <p:spPr>
          <a:xfrm>
            <a:off x="6553200" y="4767263"/>
            <a:ext cx="2133600" cy="273844"/>
          </a:xfrm>
          <a:prstGeom prst="rect">
            <a:avLst/>
          </a:prstGeom>
          <a:noFill/>
          <a:ln>
            <a:noFill/>
          </a:ln>
        </p:spPr>
        <p:txBody>
          <a:bodyPr spcFirstLastPara="1" wrap="square" lIns="81625" tIns="40800" rIns="81625" bIns="40800" anchor="ctr" anchorCtr="0">
            <a:noAutofit/>
          </a:bodyPr>
          <a:lstStyle>
            <a:lvl1pPr marL="0" lvl="0" indent="0" algn="r">
              <a:lnSpc>
                <a:spcPct val="100000"/>
              </a:lnSpc>
              <a:spcBef>
                <a:spcPts val="0"/>
              </a:spcBef>
              <a:spcAft>
                <a:spcPts val="0"/>
              </a:spcAft>
              <a:buNone/>
              <a:defRPr/>
            </a:lvl1pPr>
            <a:lvl2pPr marL="0" lvl="1" indent="0" algn="r">
              <a:lnSpc>
                <a:spcPct val="100000"/>
              </a:lnSpc>
              <a:spcBef>
                <a:spcPts val="0"/>
              </a:spcBef>
              <a:spcAft>
                <a:spcPts val="0"/>
              </a:spcAft>
              <a:buNone/>
              <a:defRPr/>
            </a:lvl2pPr>
            <a:lvl3pPr marL="0" lvl="2" indent="0" algn="r">
              <a:lnSpc>
                <a:spcPct val="100000"/>
              </a:lnSpc>
              <a:spcBef>
                <a:spcPts val="0"/>
              </a:spcBef>
              <a:spcAft>
                <a:spcPts val="0"/>
              </a:spcAft>
              <a:buNone/>
              <a:defRPr/>
            </a:lvl3pPr>
            <a:lvl4pPr marL="0" lvl="3" indent="0" algn="r">
              <a:lnSpc>
                <a:spcPct val="100000"/>
              </a:lnSpc>
              <a:spcBef>
                <a:spcPts val="0"/>
              </a:spcBef>
              <a:spcAft>
                <a:spcPts val="0"/>
              </a:spcAft>
              <a:buNone/>
              <a:defRPr/>
            </a:lvl4pPr>
            <a:lvl5pPr marL="0" lvl="4" indent="0" algn="r">
              <a:lnSpc>
                <a:spcPct val="100000"/>
              </a:lnSpc>
              <a:spcBef>
                <a:spcPts val="0"/>
              </a:spcBef>
              <a:spcAft>
                <a:spcPts val="0"/>
              </a:spcAft>
              <a:buNone/>
              <a:defRPr/>
            </a:lvl5pPr>
            <a:lvl6pPr marL="0" lvl="5" indent="0" algn="r">
              <a:lnSpc>
                <a:spcPct val="100000"/>
              </a:lnSpc>
              <a:spcBef>
                <a:spcPts val="0"/>
              </a:spcBef>
              <a:spcAft>
                <a:spcPts val="0"/>
              </a:spcAft>
              <a:buNone/>
              <a:defRPr/>
            </a:lvl6pPr>
            <a:lvl7pPr marL="0" lvl="6" indent="0" algn="r">
              <a:lnSpc>
                <a:spcPct val="100000"/>
              </a:lnSpc>
              <a:spcBef>
                <a:spcPts val="0"/>
              </a:spcBef>
              <a:spcAft>
                <a:spcPts val="0"/>
              </a:spcAft>
              <a:buNone/>
              <a:defRPr/>
            </a:lvl7pPr>
            <a:lvl8pPr marL="0" lvl="7" indent="0" algn="r">
              <a:lnSpc>
                <a:spcPct val="100000"/>
              </a:lnSpc>
              <a:spcBef>
                <a:spcPts val="0"/>
              </a:spcBef>
              <a:spcAft>
                <a:spcPts val="0"/>
              </a:spcAft>
              <a:buNone/>
              <a:defRPr/>
            </a:lvl8pPr>
            <a:lvl9pPr marL="0" lvl="8" indent="0" algn="r">
              <a:lnSpc>
                <a:spcPct val="100000"/>
              </a:lnSpc>
              <a:spcBef>
                <a:spcPts val="0"/>
              </a:spcBef>
              <a:spcAft>
                <a:spcPts val="0"/>
              </a:spcAft>
              <a:buNone/>
              <a:defRPr/>
            </a:lvl9pPr>
          </a:lstStyle>
          <a:p>
            <a:pPr marL="0" lvl="0" indent="0" algn="r" rtl="0">
              <a:spcBef>
                <a:spcPts val="0"/>
              </a:spcBef>
              <a:spcAft>
                <a:spcPts val="0"/>
              </a:spcAft>
              <a:buNone/>
            </a:pPr>
            <a:fld id="{00000000-1234-1234-1234-123412341234}" type="slidenum">
              <a:rPr lang="en-US"/>
              <a:t>‹#›</a:t>
            </a:fld>
            <a:endParaRPr/>
          </a:p>
        </p:txBody>
      </p:sp>
      <p:sp>
        <p:nvSpPr>
          <p:cNvPr id="91" name="Google Shape;91;p46"/>
          <p:cNvSpPr txBox="1">
            <a:spLocks noGrp="1"/>
          </p:cNvSpPr>
          <p:nvPr>
            <p:ph type="title"/>
          </p:nvPr>
        </p:nvSpPr>
        <p:spPr>
          <a:xfrm>
            <a:off x="196070" y="275816"/>
            <a:ext cx="8229600" cy="479822"/>
          </a:xfrm>
          <a:prstGeom prst="rect">
            <a:avLst/>
          </a:prstGeom>
          <a:noFill/>
          <a:ln>
            <a:noFill/>
          </a:ln>
        </p:spPr>
        <p:txBody>
          <a:bodyPr spcFirstLastPara="1" wrap="square" lIns="34275" tIns="17125" rIns="34275" bIns="17125" anchor="b" anchorCtr="0">
            <a:noAutofit/>
          </a:bodyPr>
          <a:lstStyle>
            <a:lvl1pPr marR="0" lvl="0" algn="l" rtl="0">
              <a:spcBef>
                <a:spcPts val="0"/>
              </a:spcBef>
              <a:spcAft>
                <a:spcPts val="0"/>
              </a:spcAft>
              <a:buClr>
                <a:schemeClr val="dk1"/>
              </a:buClr>
              <a:buSzPts val="1900"/>
              <a:buFont typeface="Helvetica Neue"/>
              <a:buNone/>
              <a:defRPr sz="1900" b="1" i="0" u="none" strike="noStrike" cap="none">
                <a:solidFill>
                  <a:schemeClr val="dk1"/>
                </a:solidFill>
                <a:latin typeface="Helvetica Neue"/>
                <a:ea typeface="Helvetica Neue"/>
                <a:cs typeface="Helvetica Neue"/>
                <a:sym typeface="Helvetica Neue"/>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Tree>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_Title Only">
  <p:cSld name="1_Title Only">
    <p:spTree>
      <p:nvGrpSpPr>
        <p:cNvPr id="1" name="Shape 92"/>
        <p:cNvGrpSpPr/>
        <p:nvPr/>
      </p:nvGrpSpPr>
      <p:grpSpPr>
        <a:xfrm>
          <a:off x="0" y="0"/>
          <a:ext cx="0" cy="0"/>
          <a:chOff x="0" y="0"/>
          <a:chExt cx="0" cy="0"/>
        </a:xfrm>
      </p:grpSpPr>
      <p:sp>
        <p:nvSpPr>
          <p:cNvPr id="93" name="Google Shape;93;p47"/>
          <p:cNvSpPr txBox="1">
            <a:spLocks noGrp="1"/>
          </p:cNvSpPr>
          <p:nvPr>
            <p:ph type="dt" idx="10"/>
          </p:nvPr>
        </p:nvSpPr>
        <p:spPr>
          <a:xfrm>
            <a:off x="457200" y="4767263"/>
            <a:ext cx="2133600" cy="273844"/>
          </a:xfrm>
          <a:prstGeom prst="rect">
            <a:avLst/>
          </a:prstGeom>
          <a:noFill/>
          <a:ln>
            <a:noFill/>
          </a:ln>
        </p:spPr>
        <p:txBody>
          <a:bodyPr spcFirstLastPara="1" wrap="square" lIns="81625" tIns="40800" rIns="81625" bIns="408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4" name="Google Shape;94;p47"/>
          <p:cNvSpPr txBox="1">
            <a:spLocks noGrp="1"/>
          </p:cNvSpPr>
          <p:nvPr>
            <p:ph type="ftr" idx="11"/>
          </p:nvPr>
        </p:nvSpPr>
        <p:spPr>
          <a:xfrm>
            <a:off x="3124200" y="4767263"/>
            <a:ext cx="2895600" cy="273844"/>
          </a:xfrm>
          <a:prstGeom prst="rect">
            <a:avLst/>
          </a:prstGeom>
          <a:noFill/>
          <a:ln>
            <a:noFill/>
          </a:ln>
        </p:spPr>
        <p:txBody>
          <a:bodyPr spcFirstLastPara="1" wrap="square" lIns="81625" tIns="40800" rIns="81625" bIns="408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47"/>
          <p:cNvSpPr txBox="1">
            <a:spLocks noGrp="1"/>
          </p:cNvSpPr>
          <p:nvPr>
            <p:ph type="sldNum" idx="12"/>
          </p:nvPr>
        </p:nvSpPr>
        <p:spPr>
          <a:xfrm>
            <a:off x="6553200" y="4767263"/>
            <a:ext cx="2133600" cy="273844"/>
          </a:xfrm>
          <a:prstGeom prst="rect">
            <a:avLst/>
          </a:prstGeom>
          <a:noFill/>
          <a:ln>
            <a:noFill/>
          </a:ln>
        </p:spPr>
        <p:txBody>
          <a:bodyPr spcFirstLastPara="1" wrap="square" lIns="81625" tIns="40800" rIns="81625" bIns="40800" anchor="ctr" anchorCtr="0">
            <a:noAutofit/>
          </a:bodyPr>
          <a:lstStyle>
            <a:lvl1pPr marL="0" lvl="0" indent="0" algn="r">
              <a:lnSpc>
                <a:spcPct val="100000"/>
              </a:lnSpc>
              <a:spcBef>
                <a:spcPts val="0"/>
              </a:spcBef>
              <a:spcAft>
                <a:spcPts val="0"/>
              </a:spcAft>
              <a:buNone/>
              <a:defRPr/>
            </a:lvl1pPr>
            <a:lvl2pPr marL="0" lvl="1" indent="0" algn="r">
              <a:lnSpc>
                <a:spcPct val="100000"/>
              </a:lnSpc>
              <a:spcBef>
                <a:spcPts val="0"/>
              </a:spcBef>
              <a:spcAft>
                <a:spcPts val="0"/>
              </a:spcAft>
              <a:buNone/>
              <a:defRPr/>
            </a:lvl2pPr>
            <a:lvl3pPr marL="0" lvl="2" indent="0" algn="r">
              <a:lnSpc>
                <a:spcPct val="100000"/>
              </a:lnSpc>
              <a:spcBef>
                <a:spcPts val="0"/>
              </a:spcBef>
              <a:spcAft>
                <a:spcPts val="0"/>
              </a:spcAft>
              <a:buNone/>
              <a:defRPr/>
            </a:lvl3pPr>
            <a:lvl4pPr marL="0" lvl="3" indent="0" algn="r">
              <a:lnSpc>
                <a:spcPct val="100000"/>
              </a:lnSpc>
              <a:spcBef>
                <a:spcPts val="0"/>
              </a:spcBef>
              <a:spcAft>
                <a:spcPts val="0"/>
              </a:spcAft>
              <a:buNone/>
              <a:defRPr/>
            </a:lvl4pPr>
            <a:lvl5pPr marL="0" lvl="4" indent="0" algn="r">
              <a:lnSpc>
                <a:spcPct val="100000"/>
              </a:lnSpc>
              <a:spcBef>
                <a:spcPts val="0"/>
              </a:spcBef>
              <a:spcAft>
                <a:spcPts val="0"/>
              </a:spcAft>
              <a:buNone/>
              <a:defRPr/>
            </a:lvl5pPr>
            <a:lvl6pPr marL="0" lvl="5" indent="0" algn="r">
              <a:lnSpc>
                <a:spcPct val="100000"/>
              </a:lnSpc>
              <a:spcBef>
                <a:spcPts val="0"/>
              </a:spcBef>
              <a:spcAft>
                <a:spcPts val="0"/>
              </a:spcAft>
              <a:buNone/>
              <a:defRPr/>
            </a:lvl6pPr>
            <a:lvl7pPr marL="0" lvl="6" indent="0" algn="r">
              <a:lnSpc>
                <a:spcPct val="100000"/>
              </a:lnSpc>
              <a:spcBef>
                <a:spcPts val="0"/>
              </a:spcBef>
              <a:spcAft>
                <a:spcPts val="0"/>
              </a:spcAft>
              <a:buNone/>
              <a:defRPr/>
            </a:lvl7pPr>
            <a:lvl8pPr marL="0" lvl="7" indent="0" algn="r">
              <a:lnSpc>
                <a:spcPct val="100000"/>
              </a:lnSpc>
              <a:spcBef>
                <a:spcPts val="0"/>
              </a:spcBef>
              <a:spcAft>
                <a:spcPts val="0"/>
              </a:spcAft>
              <a:buNone/>
              <a:defRPr/>
            </a:lvl8pPr>
            <a:lvl9pPr marL="0" lvl="8" indent="0" algn="r">
              <a:lnSpc>
                <a:spcPct val="100000"/>
              </a:lnSpc>
              <a:spcBef>
                <a:spcPts val="0"/>
              </a:spcBef>
              <a:spcAft>
                <a:spcPts val="0"/>
              </a:spcAft>
              <a:buNone/>
              <a:defRPr/>
            </a:lvl9pPr>
          </a:lstStyle>
          <a:p>
            <a:pPr marL="0" lvl="0" indent="0" algn="r" rtl="0">
              <a:spcBef>
                <a:spcPts val="0"/>
              </a:spcBef>
              <a:spcAft>
                <a:spcPts val="0"/>
              </a:spcAft>
              <a:buNone/>
            </a:pPr>
            <a:fld id="{00000000-1234-1234-1234-123412341234}" type="slidenum">
              <a:rPr lang="en-US"/>
              <a:t>‹#›</a:t>
            </a:fld>
            <a:endParaRPr/>
          </a:p>
        </p:txBody>
      </p:sp>
      <p:sp>
        <p:nvSpPr>
          <p:cNvPr id="96" name="Google Shape;96;p47"/>
          <p:cNvSpPr txBox="1"/>
          <p:nvPr/>
        </p:nvSpPr>
        <p:spPr>
          <a:xfrm>
            <a:off x="1919394" y="2223055"/>
            <a:ext cx="5301683" cy="407794"/>
          </a:xfrm>
          <a:prstGeom prst="rect">
            <a:avLst/>
          </a:prstGeom>
          <a:noFill/>
          <a:ln>
            <a:noFill/>
          </a:ln>
        </p:spPr>
        <p:txBody>
          <a:bodyPr spcFirstLastPara="1" wrap="square" lIns="19025" tIns="19025" rIns="19025" bIns="19025" anchor="ctr" anchorCtr="0">
            <a:spAutoFit/>
          </a:bodyPr>
          <a:lstStyle/>
          <a:p>
            <a:pPr marL="0" marR="0" lvl="0" indent="0" algn="ctr" rtl="0">
              <a:lnSpc>
                <a:spcPct val="100000"/>
              </a:lnSpc>
              <a:spcBef>
                <a:spcPts val="0"/>
              </a:spcBef>
              <a:spcAft>
                <a:spcPts val="0"/>
              </a:spcAft>
              <a:buNone/>
            </a:pPr>
            <a:r>
              <a:rPr lang="en-US" sz="2400" b="1" i="0" u="none" strike="noStrike" cap="none">
                <a:solidFill>
                  <a:schemeClr val="dk1"/>
                </a:solidFill>
                <a:latin typeface="Helvetica Neue"/>
                <a:ea typeface="Helvetica Neue"/>
                <a:cs typeface="Helvetica Neue"/>
                <a:sym typeface="Helvetica Neue"/>
              </a:rPr>
              <a:t>Insights at the Speed of Thought.</a:t>
            </a:r>
            <a:endParaRPr sz="2400" b="1" i="0" u="none" strike="noStrike" cap="none">
              <a:solidFill>
                <a:schemeClr val="dk1"/>
              </a:solidFill>
              <a:latin typeface="Helvetica Neue"/>
              <a:ea typeface="Helvetica Neue"/>
              <a:cs typeface="Helvetica Neue"/>
              <a:sym typeface="Helvetica Neue"/>
            </a:endParaRPr>
          </a:p>
        </p:txBody>
      </p:sp>
      <p:pic>
        <p:nvPicPr>
          <p:cNvPr id="97" name="Google Shape;97;p47"/>
          <p:cNvPicPr preferRelativeResize="0"/>
          <p:nvPr/>
        </p:nvPicPr>
        <p:blipFill rotWithShape="1">
          <a:blip r:embed="rId2">
            <a:alphaModFix/>
          </a:blip>
          <a:srcRect/>
          <a:stretch/>
        </p:blipFill>
        <p:spPr>
          <a:xfrm>
            <a:off x="4159927" y="539386"/>
            <a:ext cx="820616" cy="615462"/>
          </a:xfrm>
          <a:prstGeom prst="rect">
            <a:avLst/>
          </a:prstGeom>
          <a:noFill/>
          <a:ln>
            <a:noFill/>
          </a:ln>
        </p:spPr>
      </p:pic>
    </p:spTree>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98"/>
        <p:cNvGrpSpPr/>
        <p:nvPr/>
      </p:nvGrpSpPr>
      <p:grpSpPr>
        <a:xfrm>
          <a:off x="0" y="0"/>
          <a:ext cx="0" cy="0"/>
          <a:chOff x="0" y="0"/>
          <a:chExt cx="0" cy="0"/>
        </a:xfrm>
      </p:grpSpPr>
      <p:pic>
        <p:nvPicPr>
          <p:cNvPr id="99" name="Google Shape;99;p48"/>
          <p:cNvPicPr preferRelativeResize="0"/>
          <p:nvPr/>
        </p:nvPicPr>
        <p:blipFill rotWithShape="1">
          <a:blip r:embed="rId2">
            <a:alphaModFix/>
          </a:blip>
          <a:srcRect/>
          <a:stretch/>
        </p:blipFill>
        <p:spPr>
          <a:xfrm>
            <a:off x="3378201" y="1688123"/>
            <a:ext cx="2500923" cy="1875692"/>
          </a:xfrm>
          <a:prstGeom prst="rect">
            <a:avLst/>
          </a:prstGeom>
          <a:noFill/>
          <a:ln>
            <a:noFill/>
          </a:ln>
        </p:spPr>
      </p:pic>
    </p:spTree>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3_Title Only">
  <p:cSld name="3_Title Only">
    <p:spTree>
      <p:nvGrpSpPr>
        <p:cNvPr id="1" name="Shape 100"/>
        <p:cNvGrpSpPr/>
        <p:nvPr/>
      </p:nvGrpSpPr>
      <p:grpSpPr>
        <a:xfrm>
          <a:off x="0" y="0"/>
          <a:ext cx="0" cy="0"/>
          <a:chOff x="0" y="0"/>
          <a:chExt cx="0" cy="0"/>
        </a:xfrm>
      </p:grpSpPr>
      <p:sp>
        <p:nvSpPr>
          <p:cNvPr id="101" name="Google Shape;101;p49"/>
          <p:cNvSpPr/>
          <p:nvPr/>
        </p:nvSpPr>
        <p:spPr>
          <a:xfrm>
            <a:off x="0" y="0"/>
            <a:ext cx="9144000" cy="51435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102" name="Google Shape;102;p49"/>
          <p:cNvPicPr preferRelativeResize="0"/>
          <p:nvPr/>
        </p:nvPicPr>
        <p:blipFill rotWithShape="1">
          <a:blip r:embed="rId2">
            <a:alphaModFix/>
          </a:blip>
          <a:srcRect b="37873"/>
          <a:stretch/>
        </p:blipFill>
        <p:spPr>
          <a:xfrm>
            <a:off x="2834812" y="1770273"/>
            <a:ext cx="3474375" cy="1602953"/>
          </a:xfrm>
          <a:prstGeom prst="rect">
            <a:avLst/>
          </a:prstGeom>
          <a:noFill/>
          <a:ln>
            <a:noFill/>
          </a:ln>
        </p:spPr>
      </p:pic>
    </p:spTree>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1_Section Header" type="secHead">
  <p:cSld name="SECTION_HEADER">
    <p:spTree>
      <p:nvGrpSpPr>
        <p:cNvPr id="1" name="Shape 103"/>
        <p:cNvGrpSpPr/>
        <p:nvPr/>
      </p:nvGrpSpPr>
      <p:grpSpPr>
        <a:xfrm>
          <a:off x="0" y="0"/>
          <a:ext cx="0" cy="0"/>
          <a:chOff x="0" y="0"/>
          <a:chExt cx="0" cy="0"/>
        </a:xfrm>
      </p:grpSpPr>
      <p:sp>
        <p:nvSpPr>
          <p:cNvPr id="104" name="Google Shape;104;p50"/>
          <p:cNvSpPr/>
          <p:nvPr/>
        </p:nvSpPr>
        <p:spPr>
          <a:xfrm>
            <a:off x="0" y="0"/>
            <a:ext cx="9144000" cy="5143500"/>
          </a:xfrm>
          <a:prstGeom prst="rect">
            <a:avLst/>
          </a:prstGeom>
          <a:solidFill>
            <a:srgbClr val="494E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5" name="Google Shape;105;p50"/>
          <p:cNvSpPr txBox="1">
            <a:spLocks noGrp="1"/>
          </p:cNvSpPr>
          <p:nvPr>
            <p:ph type="title"/>
          </p:nvPr>
        </p:nvSpPr>
        <p:spPr>
          <a:xfrm>
            <a:off x="685171" y="2060972"/>
            <a:ext cx="7772400" cy="1021556"/>
          </a:xfrm>
          <a:prstGeom prst="rect">
            <a:avLst/>
          </a:prstGeom>
          <a:noFill/>
          <a:ln>
            <a:noFill/>
          </a:ln>
        </p:spPr>
        <p:txBody>
          <a:bodyPr spcFirstLastPara="1" wrap="square" lIns="34275" tIns="17125" rIns="34275" bIns="17125" anchor="ctr" anchorCtr="0">
            <a:noAutofit/>
          </a:bodyPr>
          <a:lstStyle>
            <a:lvl1pPr marR="0" lvl="0" algn="ctr" rtl="0">
              <a:spcBef>
                <a:spcPts val="0"/>
              </a:spcBef>
              <a:spcAft>
                <a:spcPts val="0"/>
              </a:spcAft>
              <a:buClr>
                <a:schemeClr val="lt1"/>
              </a:buClr>
              <a:buSzPts val="3600"/>
              <a:buFont typeface="Helvetica Neue"/>
              <a:buNone/>
              <a:defRPr sz="3600" b="1" i="0" u="none" strike="noStrike" cap="none">
                <a:solidFill>
                  <a:schemeClr val="lt1"/>
                </a:solidFill>
                <a:latin typeface="Helvetica Neue"/>
                <a:ea typeface="Helvetica Neue"/>
                <a:cs typeface="Helvetica Neue"/>
                <a:sym typeface="Helvetica Neue"/>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06" name="Google Shape;106;p50"/>
          <p:cNvSpPr txBox="1">
            <a:spLocks noGrp="1"/>
          </p:cNvSpPr>
          <p:nvPr>
            <p:ph type="body" idx="1"/>
          </p:nvPr>
        </p:nvSpPr>
        <p:spPr>
          <a:xfrm>
            <a:off x="685171" y="3651885"/>
            <a:ext cx="7772400" cy="377190"/>
          </a:xfrm>
          <a:prstGeom prst="rect">
            <a:avLst/>
          </a:prstGeom>
          <a:noFill/>
          <a:ln>
            <a:noFill/>
          </a:ln>
        </p:spPr>
        <p:txBody>
          <a:bodyPr spcFirstLastPara="1" wrap="square" lIns="81625" tIns="40800" rIns="81625" bIns="40800" anchor="ctr" anchorCtr="0">
            <a:normAutofit/>
          </a:bodyPr>
          <a:lstStyle>
            <a:lvl1pPr marL="457200" lvl="0" indent="-228600" algn="ctr">
              <a:spcBef>
                <a:spcPts val="360"/>
              </a:spcBef>
              <a:spcAft>
                <a:spcPts val="0"/>
              </a:spcAft>
              <a:buClr>
                <a:schemeClr val="lt1"/>
              </a:buClr>
              <a:buSzPts val="1800"/>
              <a:buNone/>
              <a:defRPr sz="1800">
                <a:solidFill>
                  <a:schemeClr val="lt1"/>
                </a:solidFill>
              </a:defRPr>
            </a:lvl1pPr>
            <a:lvl2pPr marL="914400" lvl="1" indent="-228600" algn="l">
              <a:spcBef>
                <a:spcPts val="320"/>
              </a:spcBef>
              <a:spcAft>
                <a:spcPts val="0"/>
              </a:spcAft>
              <a:buClr>
                <a:srgbClr val="888888"/>
              </a:buClr>
              <a:buSzPts val="1600"/>
              <a:buNone/>
              <a:defRPr sz="1600">
                <a:solidFill>
                  <a:srgbClr val="888888"/>
                </a:solidFill>
              </a:defRPr>
            </a:lvl2pPr>
            <a:lvl3pPr marL="1371600" lvl="2" indent="-228600" algn="l">
              <a:spcBef>
                <a:spcPts val="280"/>
              </a:spcBef>
              <a:spcAft>
                <a:spcPts val="0"/>
              </a:spcAft>
              <a:buClr>
                <a:srgbClr val="888888"/>
              </a:buClr>
              <a:buSzPts val="1400"/>
              <a:buNone/>
              <a:defRPr sz="1400">
                <a:solidFill>
                  <a:srgbClr val="888888"/>
                </a:solidFill>
              </a:defRPr>
            </a:lvl3pPr>
            <a:lvl4pPr marL="1828800" lvl="3" indent="-228600" algn="l">
              <a:spcBef>
                <a:spcPts val="240"/>
              </a:spcBef>
              <a:spcAft>
                <a:spcPts val="0"/>
              </a:spcAft>
              <a:buClr>
                <a:srgbClr val="888888"/>
              </a:buClr>
              <a:buSzPts val="1200"/>
              <a:buNone/>
              <a:defRPr sz="1200">
                <a:solidFill>
                  <a:srgbClr val="888888"/>
                </a:solidFill>
              </a:defRPr>
            </a:lvl4pPr>
            <a:lvl5pPr marL="2286000" lvl="4" indent="-228600" algn="l">
              <a:spcBef>
                <a:spcPts val="240"/>
              </a:spcBef>
              <a:spcAft>
                <a:spcPts val="0"/>
              </a:spcAft>
              <a:buClr>
                <a:srgbClr val="888888"/>
              </a:buClr>
              <a:buSzPts val="1200"/>
              <a:buNone/>
              <a:defRPr sz="1200">
                <a:solidFill>
                  <a:srgbClr val="888888"/>
                </a:solidFill>
              </a:defRPr>
            </a:lvl5pPr>
            <a:lvl6pPr marL="2743200" lvl="5" indent="-228600" algn="l">
              <a:spcBef>
                <a:spcPts val="240"/>
              </a:spcBef>
              <a:spcAft>
                <a:spcPts val="0"/>
              </a:spcAft>
              <a:buClr>
                <a:srgbClr val="888888"/>
              </a:buClr>
              <a:buSzPts val="1200"/>
              <a:buNone/>
              <a:defRPr sz="1200">
                <a:solidFill>
                  <a:srgbClr val="888888"/>
                </a:solidFill>
              </a:defRPr>
            </a:lvl6pPr>
            <a:lvl7pPr marL="3200400" lvl="6" indent="-228600" algn="l">
              <a:spcBef>
                <a:spcPts val="240"/>
              </a:spcBef>
              <a:spcAft>
                <a:spcPts val="0"/>
              </a:spcAft>
              <a:buClr>
                <a:srgbClr val="888888"/>
              </a:buClr>
              <a:buSzPts val="1200"/>
              <a:buNone/>
              <a:defRPr sz="1200">
                <a:solidFill>
                  <a:srgbClr val="888888"/>
                </a:solidFill>
              </a:defRPr>
            </a:lvl7pPr>
            <a:lvl8pPr marL="3657600" lvl="7" indent="-228600" algn="l">
              <a:spcBef>
                <a:spcPts val="240"/>
              </a:spcBef>
              <a:spcAft>
                <a:spcPts val="0"/>
              </a:spcAft>
              <a:buClr>
                <a:srgbClr val="888888"/>
              </a:buClr>
              <a:buSzPts val="1200"/>
              <a:buNone/>
              <a:defRPr sz="1200">
                <a:solidFill>
                  <a:srgbClr val="888888"/>
                </a:solidFill>
              </a:defRPr>
            </a:lvl8pPr>
            <a:lvl9pPr marL="4114800" lvl="8" indent="-228600" algn="l">
              <a:spcBef>
                <a:spcPts val="240"/>
              </a:spcBef>
              <a:spcAft>
                <a:spcPts val="0"/>
              </a:spcAft>
              <a:buClr>
                <a:srgbClr val="888888"/>
              </a:buClr>
              <a:buSzPts val="1200"/>
              <a:buNone/>
              <a:defRPr sz="1200">
                <a:solidFill>
                  <a:srgbClr val="888888"/>
                </a:solidFill>
              </a:defRPr>
            </a:lvl9pPr>
          </a:lstStyle>
          <a:p>
            <a:endParaRPr/>
          </a:p>
        </p:txBody>
      </p:sp>
    </p:spTree>
  </p:cSld>
  <p:clrMapOvr>
    <a:masterClrMapping/>
  </p:clrMapOvr>
  <p:transition>
    <p:fade/>
  </p:transition>
  <p:extLst>
    <p:ext uri="{DCECCB84-F9BA-43D5-87BE-67443E8EF086}">
      <p15:sldGuideLst xmlns:p15="http://schemas.microsoft.com/office/powerpoint/2012/main">
        <p15:guide id="1" orient="horz" pos="4320">
          <p15:clr>
            <a:srgbClr val="FBAE40"/>
          </p15:clr>
        </p15:guide>
        <p15:guide id="2" pos="768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3_Title and Content">
  <p:cSld name="3_Title and Content">
    <p:bg>
      <p:bgPr>
        <a:solidFill>
          <a:srgbClr val="F94636"/>
        </a:solidFill>
        <a:effectLst/>
      </p:bgPr>
    </p:bg>
    <p:spTree>
      <p:nvGrpSpPr>
        <p:cNvPr id="1" name="Shape 107"/>
        <p:cNvGrpSpPr/>
        <p:nvPr/>
      </p:nvGrpSpPr>
      <p:grpSpPr>
        <a:xfrm>
          <a:off x="0" y="0"/>
          <a:ext cx="0" cy="0"/>
          <a:chOff x="0" y="0"/>
          <a:chExt cx="0" cy="0"/>
        </a:xfrm>
      </p:grpSpPr>
      <p:sp>
        <p:nvSpPr>
          <p:cNvPr id="108" name="Google Shape;108;p51"/>
          <p:cNvSpPr/>
          <p:nvPr/>
        </p:nvSpPr>
        <p:spPr>
          <a:xfrm>
            <a:off x="0" y="0"/>
            <a:ext cx="9144000" cy="5143500"/>
          </a:xfrm>
          <a:prstGeom prst="rect">
            <a:avLst/>
          </a:prstGeom>
          <a:solidFill>
            <a:srgbClr val="494E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9" name="Google Shape;109;p51"/>
          <p:cNvSpPr txBox="1">
            <a:spLocks noGrp="1"/>
          </p:cNvSpPr>
          <p:nvPr>
            <p:ph type="title"/>
          </p:nvPr>
        </p:nvSpPr>
        <p:spPr>
          <a:xfrm>
            <a:off x="457200" y="2143125"/>
            <a:ext cx="8229600" cy="857250"/>
          </a:xfrm>
          <a:prstGeom prst="rect">
            <a:avLst/>
          </a:prstGeom>
          <a:noFill/>
          <a:ln>
            <a:noFill/>
          </a:ln>
        </p:spPr>
        <p:txBody>
          <a:bodyPr spcFirstLastPara="1" wrap="square" lIns="34275" tIns="17125" rIns="34275" bIns="17125" anchor="ctr" anchorCtr="0">
            <a:noAutofit/>
          </a:bodyPr>
          <a:lstStyle>
            <a:lvl1pPr marR="0" lvl="0" algn="ctr" rtl="0">
              <a:spcBef>
                <a:spcPts val="0"/>
              </a:spcBef>
              <a:spcAft>
                <a:spcPts val="0"/>
              </a:spcAft>
              <a:buClr>
                <a:srgbClr val="FFFFFF"/>
              </a:buClr>
              <a:buSzPts val="2200"/>
              <a:buFont typeface="Helvetica Neue"/>
              <a:buNone/>
              <a:defRPr sz="2200" b="0" i="0" u="none" strike="noStrike" cap="none">
                <a:solidFill>
                  <a:srgbClr val="FFFFFF"/>
                </a:solidFill>
                <a:latin typeface="Helvetica Neue"/>
                <a:ea typeface="Helvetica Neue"/>
                <a:cs typeface="Helvetica Neue"/>
                <a:sym typeface="Helvetica Neue"/>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Tree>
  </p:cSld>
  <p:clrMapOvr>
    <a:masterClrMapping/>
  </p:clrMapOvr>
  <p:transition>
    <p:fade/>
  </p:transition>
  <p:extLst>
    <p:ext uri="{DCECCB84-F9BA-43D5-87BE-67443E8EF086}">
      <p15:sldGuideLst xmlns:p15="http://schemas.microsoft.com/office/powerpoint/2012/main">
        <p15:guide id="1" orient="horz" pos="4320">
          <p15:clr>
            <a:srgbClr val="FBAE40"/>
          </p15:clr>
        </p15:guide>
        <p15:guide id="2" pos="768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8_Title and Content">
  <p:cSld name="8_Title and Content">
    <p:spTree>
      <p:nvGrpSpPr>
        <p:cNvPr id="1" name="Shape 110"/>
        <p:cNvGrpSpPr/>
        <p:nvPr/>
      </p:nvGrpSpPr>
      <p:grpSpPr>
        <a:xfrm>
          <a:off x="0" y="0"/>
          <a:ext cx="0" cy="0"/>
          <a:chOff x="0" y="0"/>
          <a:chExt cx="0" cy="0"/>
        </a:xfrm>
      </p:grpSpPr>
      <p:sp>
        <p:nvSpPr>
          <p:cNvPr id="111" name="Google Shape;111;p52"/>
          <p:cNvSpPr/>
          <p:nvPr/>
        </p:nvSpPr>
        <p:spPr>
          <a:xfrm>
            <a:off x="0" y="0"/>
            <a:ext cx="9144000" cy="51435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12" name="Google Shape;112;p52"/>
          <p:cNvSpPr txBox="1">
            <a:spLocks noGrp="1"/>
          </p:cNvSpPr>
          <p:nvPr>
            <p:ph type="title"/>
          </p:nvPr>
        </p:nvSpPr>
        <p:spPr>
          <a:xfrm>
            <a:off x="457200" y="2145261"/>
            <a:ext cx="8229600" cy="857250"/>
          </a:xfrm>
          <a:prstGeom prst="rect">
            <a:avLst/>
          </a:prstGeom>
          <a:noFill/>
          <a:ln>
            <a:noFill/>
          </a:ln>
        </p:spPr>
        <p:txBody>
          <a:bodyPr spcFirstLastPara="1" wrap="square" lIns="34275" tIns="17125" rIns="34275" bIns="17125" anchor="ctr" anchorCtr="0">
            <a:noAutofit/>
          </a:bodyPr>
          <a:lstStyle>
            <a:lvl1pPr marR="0" lvl="0" algn="ctr" rtl="0">
              <a:spcBef>
                <a:spcPts val="0"/>
              </a:spcBef>
              <a:spcAft>
                <a:spcPts val="0"/>
              </a:spcAft>
              <a:buClr>
                <a:srgbClr val="FFFFFF"/>
              </a:buClr>
              <a:buSzPts val="2200"/>
              <a:buFont typeface="Helvetica Neue"/>
              <a:buNone/>
              <a:defRPr sz="2200" b="0" i="0" u="none" strike="noStrike" cap="none">
                <a:solidFill>
                  <a:srgbClr val="FFFFFF"/>
                </a:solidFill>
                <a:latin typeface="Helvetica Neue"/>
                <a:ea typeface="Helvetica Neue"/>
                <a:cs typeface="Helvetica Neue"/>
                <a:sym typeface="Helvetica Neue"/>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Tree>
  </p:cSld>
  <p:clrMapOvr>
    <a:masterClrMapping/>
  </p:clrMapOvr>
  <p:transition>
    <p:fade/>
  </p:transition>
  <p:extLst>
    <p:ext uri="{DCECCB84-F9BA-43D5-87BE-67443E8EF086}">
      <p15:sldGuideLst xmlns:p15="http://schemas.microsoft.com/office/powerpoint/2012/main">
        <p15:guide id="1" orient="horz" pos="4320">
          <p15:clr>
            <a:srgbClr val="FBAE40"/>
          </p15:clr>
        </p15:guide>
        <p15:guide id="2" pos="768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113"/>
        <p:cNvGrpSpPr/>
        <p:nvPr/>
      </p:nvGrpSpPr>
      <p:grpSpPr>
        <a:xfrm>
          <a:off x="0" y="0"/>
          <a:ext cx="0" cy="0"/>
          <a:chOff x="0" y="0"/>
          <a:chExt cx="0" cy="0"/>
        </a:xfrm>
      </p:grpSpPr>
      <p:sp>
        <p:nvSpPr>
          <p:cNvPr id="114" name="Google Shape;114;p53"/>
          <p:cNvSpPr/>
          <p:nvPr/>
        </p:nvSpPr>
        <p:spPr>
          <a:xfrm>
            <a:off x="0" y="0"/>
            <a:ext cx="9144000" cy="51435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115" name="Google Shape;115;p53"/>
          <p:cNvPicPr preferRelativeResize="0"/>
          <p:nvPr/>
        </p:nvPicPr>
        <p:blipFill rotWithShape="1">
          <a:blip r:embed="rId2">
            <a:alphaModFix/>
          </a:blip>
          <a:srcRect/>
          <a:stretch/>
        </p:blipFill>
        <p:spPr>
          <a:xfrm>
            <a:off x="4235062" y="4352298"/>
            <a:ext cx="662760" cy="492186"/>
          </a:xfrm>
          <a:prstGeom prst="rect">
            <a:avLst/>
          </a:prstGeom>
          <a:noFill/>
          <a:ln>
            <a:noFill/>
          </a:ln>
        </p:spPr>
      </p:pic>
      <p:sp>
        <p:nvSpPr>
          <p:cNvPr id="116" name="Google Shape;116;p53"/>
          <p:cNvSpPr txBox="1">
            <a:spLocks noGrp="1"/>
          </p:cNvSpPr>
          <p:nvPr>
            <p:ph type="title"/>
          </p:nvPr>
        </p:nvSpPr>
        <p:spPr>
          <a:xfrm>
            <a:off x="457200" y="2145261"/>
            <a:ext cx="8229600" cy="857250"/>
          </a:xfrm>
          <a:prstGeom prst="rect">
            <a:avLst/>
          </a:prstGeom>
          <a:noFill/>
          <a:ln>
            <a:noFill/>
          </a:ln>
        </p:spPr>
        <p:txBody>
          <a:bodyPr spcFirstLastPara="1" wrap="square" lIns="34275" tIns="17125" rIns="34275" bIns="17125" anchor="ctr" anchorCtr="0">
            <a:noAutofit/>
          </a:bodyPr>
          <a:lstStyle>
            <a:lvl1pPr marR="0" lvl="0" algn="ctr" rtl="0">
              <a:spcBef>
                <a:spcPts val="0"/>
              </a:spcBef>
              <a:spcAft>
                <a:spcPts val="0"/>
              </a:spcAft>
              <a:buClr>
                <a:srgbClr val="FFFFFF"/>
              </a:buClr>
              <a:buSzPts val="2200"/>
              <a:buFont typeface="Helvetica Neue"/>
              <a:buNone/>
              <a:defRPr sz="2200" b="0" i="0" u="none" strike="noStrike" cap="none">
                <a:solidFill>
                  <a:srgbClr val="FFFFFF"/>
                </a:solidFill>
                <a:latin typeface="Helvetica Neue"/>
                <a:ea typeface="Helvetica Neue"/>
                <a:cs typeface="Helvetica Neue"/>
                <a:sym typeface="Helvetica Neue"/>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Tree>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3_Title and Content">
  <p:cSld name="4_Title and Content">
    <p:bg>
      <p:bgPr>
        <a:solidFill>
          <a:srgbClr val="F94636"/>
        </a:solidFill>
        <a:effectLst/>
      </p:bgPr>
    </p:bg>
    <p:spTree>
      <p:nvGrpSpPr>
        <p:cNvPr id="1" name="Shape 22"/>
        <p:cNvGrpSpPr/>
        <p:nvPr/>
      </p:nvGrpSpPr>
      <p:grpSpPr>
        <a:xfrm>
          <a:off x="0" y="0"/>
          <a:ext cx="0" cy="0"/>
          <a:chOff x="0" y="0"/>
          <a:chExt cx="0" cy="0"/>
        </a:xfrm>
      </p:grpSpPr>
      <p:sp>
        <p:nvSpPr>
          <p:cNvPr id="23" name="Google Shape;23;p35"/>
          <p:cNvSpPr/>
          <p:nvPr/>
        </p:nvSpPr>
        <p:spPr>
          <a:xfrm>
            <a:off x="0" y="0"/>
            <a:ext cx="9144000" cy="5143500"/>
          </a:xfrm>
          <a:prstGeom prst="rect">
            <a:avLst/>
          </a:prstGeom>
          <a:solidFill>
            <a:srgbClr val="494E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4" name="Google Shape;24;p35"/>
          <p:cNvSpPr txBox="1">
            <a:spLocks noGrp="1"/>
          </p:cNvSpPr>
          <p:nvPr>
            <p:ph type="title"/>
          </p:nvPr>
        </p:nvSpPr>
        <p:spPr>
          <a:xfrm>
            <a:off x="457200" y="2143125"/>
            <a:ext cx="8229600" cy="857250"/>
          </a:xfrm>
          <a:prstGeom prst="rect">
            <a:avLst/>
          </a:prstGeom>
          <a:noFill/>
          <a:ln>
            <a:noFill/>
          </a:ln>
        </p:spPr>
        <p:txBody>
          <a:bodyPr spcFirstLastPara="1" wrap="square" lIns="91400" tIns="91400" rIns="91400" bIns="91400" anchor="ctr" anchorCtr="0">
            <a:noAutofit/>
          </a:bodyPr>
          <a:lstStyle>
            <a:lvl1pPr marR="0" lvl="0" algn="ctr" rtl="0">
              <a:spcBef>
                <a:spcPts val="0"/>
              </a:spcBef>
              <a:spcAft>
                <a:spcPts val="0"/>
              </a:spcAft>
              <a:buClr>
                <a:srgbClr val="FFFFFF"/>
              </a:buClr>
              <a:buSzPts val="2600"/>
              <a:buFont typeface="Arial"/>
              <a:buNone/>
              <a:defRPr sz="2400" b="0" i="0" u="none" strike="noStrike" cap="none">
                <a:solidFill>
                  <a:srgbClr val="FFFFFF"/>
                </a:solidFill>
                <a:latin typeface="Helvetica Neue"/>
                <a:ea typeface="Helvetica Neue"/>
                <a:cs typeface="Helvetica Neue"/>
                <a:sym typeface="Helvetica Neue"/>
              </a:defRPr>
            </a:lvl1pPr>
            <a:lvl2pPr lvl="1">
              <a:spcBef>
                <a:spcPts val="0"/>
              </a:spcBef>
              <a:spcAft>
                <a:spcPts val="0"/>
              </a:spcAft>
              <a:buSzPts val="1400"/>
              <a:buFont typeface="Arial"/>
              <a:buNone/>
              <a:defRPr sz="1800"/>
            </a:lvl2pPr>
            <a:lvl3pPr lvl="2">
              <a:spcBef>
                <a:spcPts val="0"/>
              </a:spcBef>
              <a:spcAft>
                <a:spcPts val="0"/>
              </a:spcAft>
              <a:buSzPts val="1400"/>
              <a:buFont typeface="Arial"/>
              <a:buNone/>
              <a:defRPr sz="1800"/>
            </a:lvl3pPr>
            <a:lvl4pPr lvl="3">
              <a:spcBef>
                <a:spcPts val="0"/>
              </a:spcBef>
              <a:spcAft>
                <a:spcPts val="0"/>
              </a:spcAft>
              <a:buSzPts val="1400"/>
              <a:buFont typeface="Arial"/>
              <a:buNone/>
              <a:defRPr sz="1800"/>
            </a:lvl4pPr>
            <a:lvl5pPr lvl="4">
              <a:spcBef>
                <a:spcPts val="0"/>
              </a:spcBef>
              <a:spcAft>
                <a:spcPts val="0"/>
              </a:spcAft>
              <a:buSzPts val="1400"/>
              <a:buFont typeface="Arial"/>
              <a:buNone/>
              <a:defRPr sz="1800"/>
            </a:lvl5pPr>
            <a:lvl6pPr lvl="5">
              <a:spcBef>
                <a:spcPts val="0"/>
              </a:spcBef>
              <a:spcAft>
                <a:spcPts val="0"/>
              </a:spcAft>
              <a:buSzPts val="1400"/>
              <a:buFont typeface="Arial"/>
              <a:buNone/>
              <a:defRPr sz="1800"/>
            </a:lvl6pPr>
            <a:lvl7pPr lvl="6">
              <a:spcBef>
                <a:spcPts val="0"/>
              </a:spcBef>
              <a:spcAft>
                <a:spcPts val="0"/>
              </a:spcAft>
              <a:buSzPts val="1400"/>
              <a:buFont typeface="Arial"/>
              <a:buNone/>
              <a:defRPr sz="1800"/>
            </a:lvl7pPr>
            <a:lvl8pPr lvl="7">
              <a:spcBef>
                <a:spcPts val="0"/>
              </a:spcBef>
              <a:spcAft>
                <a:spcPts val="0"/>
              </a:spcAft>
              <a:buSzPts val="1400"/>
              <a:buFont typeface="Arial"/>
              <a:buNone/>
              <a:defRPr sz="1800"/>
            </a:lvl8pPr>
            <a:lvl9pPr lvl="8">
              <a:spcBef>
                <a:spcPts val="0"/>
              </a:spcBef>
              <a:spcAft>
                <a:spcPts val="0"/>
              </a:spcAft>
              <a:buSzPts val="1400"/>
              <a:buFont typeface="Arial"/>
              <a:buNone/>
              <a:defRPr sz="1800"/>
            </a:lvl9pPr>
          </a:lstStyle>
          <a:p>
            <a:endParaRPr/>
          </a:p>
        </p:txBody>
      </p:sp>
      <p:pic>
        <p:nvPicPr>
          <p:cNvPr id="25" name="Google Shape;25;p35"/>
          <p:cNvPicPr preferRelativeResize="0"/>
          <p:nvPr/>
        </p:nvPicPr>
        <p:blipFill rotWithShape="1">
          <a:blip r:embed="rId2">
            <a:alphaModFix/>
          </a:blip>
          <a:srcRect/>
          <a:stretch/>
        </p:blipFill>
        <p:spPr>
          <a:xfrm>
            <a:off x="4203834" y="4255618"/>
            <a:ext cx="736332" cy="546823"/>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9_Title and Content">
  <p:cSld name="9_Title and Content">
    <p:spTree>
      <p:nvGrpSpPr>
        <p:cNvPr id="1" name="Shape 117"/>
        <p:cNvGrpSpPr/>
        <p:nvPr/>
      </p:nvGrpSpPr>
      <p:grpSpPr>
        <a:xfrm>
          <a:off x="0" y="0"/>
          <a:ext cx="0" cy="0"/>
          <a:chOff x="0" y="0"/>
          <a:chExt cx="0" cy="0"/>
        </a:xfrm>
      </p:grpSpPr>
      <p:pic>
        <p:nvPicPr>
          <p:cNvPr id="118" name="Google Shape;118;p54" descr="slide_bg_middle_middle.png"/>
          <p:cNvPicPr preferRelativeResize="0"/>
          <p:nvPr/>
        </p:nvPicPr>
        <p:blipFill rotWithShape="1">
          <a:blip r:embed="rId2">
            <a:alphaModFix/>
          </a:blip>
          <a:srcRect/>
          <a:stretch/>
        </p:blipFill>
        <p:spPr>
          <a:xfrm>
            <a:off x="-1" y="8"/>
            <a:ext cx="9144001" cy="5162549"/>
          </a:xfrm>
          <a:prstGeom prst="rect">
            <a:avLst/>
          </a:prstGeom>
          <a:noFill/>
          <a:ln>
            <a:noFill/>
          </a:ln>
        </p:spPr>
      </p:pic>
      <p:sp>
        <p:nvSpPr>
          <p:cNvPr id="119" name="Google Shape;119;p54"/>
          <p:cNvSpPr txBox="1">
            <a:spLocks noGrp="1"/>
          </p:cNvSpPr>
          <p:nvPr>
            <p:ph type="title"/>
          </p:nvPr>
        </p:nvSpPr>
        <p:spPr>
          <a:xfrm>
            <a:off x="410736" y="507273"/>
            <a:ext cx="8014934" cy="479822"/>
          </a:xfrm>
          <a:prstGeom prst="rect">
            <a:avLst/>
          </a:prstGeom>
          <a:noFill/>
          <a:ln>
            <a:noFill/>
          </a:ln>
        </p:spPr>
        <p:txBody>
          <a:bodyPr spcFirstLastPara="1" wrap="square" lIns="34275" tIns="17125" rIns="34275" bIns="17125" anchor="b" anchorCtr="0">
            <a:noAutofit/>
          </a:bodyPr>
          <a:lstStyle>
            <a:lvl1pPr marR="0" lvl="0" algn="l" rtl="0">
              <a:spcBef>
                <a:spcPts val="0"/>
              </a:spcBef>
              <a:spcAft>
                <a:spcPts val="0"/>
              </a:spcAft>
              <a:buClr>
                <a:schemeClr val="lt1"/>
              </a:buClr>
              <a:buSzPts val="1900"/>
              <a:buFont typeface="Helvetica Neue"/>
              <a:buNone/>
              <a:defRPr sz="1900" b="1" i="0" u="none" strike="noStrike" cap="none">
                <a:solidFill>
                  <a:schemeClr val="lt1"/>
                </a:solidFill>
                <a:latin typeface="Helvetica Neue"/>
                <a:ea typeface="Helvetica Neue"/>
                <a:cs typeface="Helvetica Neue"/>
                <a:sym typeface="Helvetica Neue"/>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Tree>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12_Title and Content">
  <p:cSld name="12_Title and Content">
    <p:bg>
      <p:bgPr>
        <a:solidFill>
          <a:schemeClr val="lt1"/>
        </a:solidFill>
        <a:effectLst/>
      </p:bgPr>
    </p:bg>
    <p:spTree>
      <p:nvGrpSpPr>
        <p:cNvPr id="1" name="Shape 120"/>
        <p:cNvGrpSpPr/>
        <p:nvPr/>
      </p:nvGrpSpPr>
      <p:grpSpPr>
        <a:xfrm>
          <a:off x="0" y="0"/>
          <a:ext cx="0" cy="0"/>
          <a:chOff x="0" y="0"/>
          <a:chExt cx="0" cy="0"/>
        </a:xfrm>
      </p:grpSpPr>
      <p:sp>
        <p:nvSpPr>
          <p:cNvPr id="121" name="Google Shape;121;p55"/>
          <p:cNvSpPr txBox="1">
            <a:spLocks noGrp="1"/>
          </p:cNvSpPr>
          <p:nvPr>
            <p:ph type="title"/>
          </p:nvPr>
        </p:nvSpPr>
        <p:spPr>
          <a:xfrm>
            <a:off x="457200" y="2168901"/>
            <a:ext cx="8229600" cy="857400"/>
          </a:xfrm>
          <a:prstGeom prst="rect">
            <a:avLst/>
          </a:prstGeom>
          <a:noFill/>
          <a:ln>
            <a:noFill/>
          </a:ln>
        </p:spPr>
        <p:txBody>
          <a:bodyPr spcFirstLastPara="1" wrap="square" lIns="91425" tIns="91425" rIns="91425" bIns="91425" anchor="ctr" anchorCtr="0">
            <a:noAutofit/>
          </a:bodyPr>
          <a:lstStyle>
            <a:lvl1pPr marR="0" lvl="0" algn="ctr" rtl="0">
              <a:lnSpc>
                <a:spcPct val="100000"/>
              </a:lnSpc>
              <a:spcBef>
                <a:spcPts val="0"/>
              </a:spcBef>
              <a:spcAft>
                <a:spcPts val="0"/>
              </a:spcAft>
              <a:buClr>
                <a:schemeClr val="dk1"/>
              </a:buClr>
              <a:buSzPts val="2600"/>
              <a:buFont typeface="Arial"/>
              <a:buNone/>
              <a:defRPr sz="2600" b="0" i="0" u="none" strike="noStrike" cap="none">
                <a:solidFill>
                  <a:srgbClr val="FFFFFF"/>
                </a:solidFill>
                <a:latin typeface="Helvetica Neue"/>
                <a:ea typeface="Helvetica Neue"/>
                <a:cs typeface="Helvetica Neue"/>
                <a:sym typeface="Helvetica Neue"/>
              </a:defRPr>
            </a:lvl1pPr>
            <a:lvl2pPr lvl="1" rtl="0">
              <a:spcBef>
                <a:spcPts val="0"/>
              </a:spcBef>
              <a:spcAft>
                <a:spcPts val="0"/>
              </a:spcAft>
              <a:buSzPts val="1800"/>
              <a:buFont typeface="Arial"/>
              <a:buNone/>
              <a:defRPr sz="1800"/>
            </a:lvl2pPr>
            <a:lvl3pPr lvl="2" rtl="0">
              <a:spcBef>
                <a:spcPts val="0"/>
              </a:spcBef>
              <a:spcAft>
                <a:spcPts val="0"/>
              </a:spcAft>
              <a:buSzPts val="1800"/>
              <a:buFont typeface="Arial"/>
              <a:buNone/>
              <a:defRPr sz="1800"/>
            </a:lvl3pPr>
            <a:lvl4pPr lvl="3" rtl="0">
              <a:spcBef>
                <a:spcPts val="0"/>
              </a:spcBef>
              <a:spcAft>
                <a:spcPts val="0"/>
              </a:spcAft>
              <a:buSzPts val="1800"/>
              <a:buFont typeface="Arial"/>
              <a:buNone/>
              <a:defRPr sz="1800"/>
            </a:lvl4pPr>
            <a:lvl5pPr lvl="4" rtl="0">
              <a:spcBef>
                <a:spcPts val="0"/>
              </a:spcBef>
              <a:spcAft>
                <a:spcPts val="0"/>
              </a:spcAft>
              <a:buSzPts val="1800"/>
              <a:buFont typeface="Arial"/>
              <a:buNone/>
              <a:defRPr sz="1800"/>
            </a:lvl5pPr>
            <a:lvl6pPr lvl="5" rtl="0">
              <a:spcBef>
                <a:spcPts val="0"/>
              </a:spcBef>
              <a:spcAft>
                <a:spcPts val="0"/>
              </a:spcAft>
              <a:buSzPts val="1800"/>
              <a:buFont typeface="Arial"/>
              <a:buNone/>
              <a:defRPr sz="1800"/>
            </a:lvl6pPr>
            <a:lvl7pPr lvl="6" rtl="0">
              <a:spcBef>
                <a:spcPts val="0"/>
              </a:spcBef>
              <a:spcAft>
                <a:spcPts val="0"/>
              </a:spcAft>
              <a:buSzPts val="1800"/>
              <a:buFont typeface="Arial"/>
              <a:buNone/>
              <a:defRPr sz="1800"/>
            </a:lvl7pPr>
            <a:lvl8pPr lvl="7" rtl="0">
              <a:spcBef>
                <a:spcPts val="0"/>
              </a:spcBef>
              <a:spcAft>
                <a:spcPts val="0"/>
              </a:spcAft>
              <a:buSzPts val="1800"/>
              <a:buFont typeface="Arial"/>
              <a:buNone/>
              <a:defRPr sz="1800"/>
            </a:lvl8pPr>
            <a:lvl9pPr lvl="8" rtl="0">
              <a:spcBef>
                <a:spcPts val="0"/>
              </a:spcBef>
              <a:spcAft>
                <a:spcPts val="0"/>
              </a:spcAft>
              <a:buSzPts val="1800"/>
              <a:buFont typeface="Arial"/>
              <a:buNone/>
              <a:defRPr sz="18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2_Title Only">
  <p:cSld name="2_Title Only">
    <p:spTree>
      <p:nvGrpSpPr>
        <p:cNvPr id="1" name="Shape 28"/>
        <p:cNvGrpSpPr/>
        <p:nvPr/>
      </p:nvGrpSpPr>
      <p:grpSpPr>
        <a:xfrm>
          <a:off x="0" y="0"/>
          <a:ext cx="0" cy="0"/>
          <a:chOff x="0" y="0"/>
          <a:chExt cx="0" cy="0"/>
        </a:xfrm>
      </p:grpSpPr>
      <p:sp>
        <p:nvSpPr>
          <p:cNvPr id="29" name="Google Shape;29;p37"/>
          <p:cNvSpPr/>
          <p:nvPr/>
        </p:nvSpPr>
        <p:spPr>
          <a:xfrm>
            <a:off x="0" y="0"/>
            <a:ext cx="9144000" cy="51435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30" name="Google Shape;30;p37"/>
          <p:cNvPicPr preferRelativeResize="0"/>
          <p:nvPr/>
        </p:nvPicPr>
        <p:blipFill rotWithShape="1">
          <a:blip r:embed="rId2">
            <a:alphaModFix/>
          </a:blip>
          <a:srcRect/>
          <a:stretch/>
        </p:blipFill>
        <p:spPr>
          <a:xfrm>
            <a:off x="3571691" y="1828889"/>
            <a:ext cx="2000618" cy="1485722"/>
          </a:xfrm>
          <a:prstGeom prst="rect">
            <a:avLst/>
          </a:prstGeom>
          <a:noFill/>
          <a:ln>
            <a:noFill/>
          </a:ln>
        </p:spPr>
      </p:pic>
    </p:spTree>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31"/>
        <p:cNvGrpSpPr/>
        <p:nvPr/>
      </p:nvGrpSpPr>
      <p:grpSpPr>
        <a:xfrm>
          <a:off x="0" y="0"/>
          <a:ext cx="0" cy="0"/>
          <a:chOff x="0" y="0"/>
          <a:chExt cx="0" cy="0"/>
        </a:xfrm>
      </p:grpSpPr>
      <p:sp>
        <p:nvSpPr>
          <p:cNvPr id="32" name="Google Shape;32;p38"/>
          <p:cNvSpPr txBox="1">
            <a:spLocks noGrp="1"/>
          </p:cNvSpPr>
          <p:nvPr>
            <p:ph type="ctrTitle"/>
          </p:nvPr>
        </p:nvSpPr>
        <p:spPr>
          <a:xfrm>
            <a:off x="685800" y="1597819"/>
            <a:ext cx="7772400" cy="1102519"/>
          </a:xfrm>
          <a:prstGeom prst="rect">
            <a:avLst/>
          </a:prstGeom>
          <a:noFill/>
          <a:ln>
            <a:noFill/>
          </a:ln>
        </p:spPr>
        <p:txBody>
          <a:bodyPr spcFirstLastPara="1" wrap="square" lIns="34275" tIns="17125" rIns="34275" bIns="17125" anchor="t" anchorCtr="0">
            <a:noAutofit/>
          </a:bodyPr>
          <a:lstStyle>
            <a:lvl1pPr marR="0" lvl="0" algn="l" rtl="0">
              <a:spcBef>
                <a:spcPts val="0"/>
              </a:spcBef>
              <a:spcAft>
                <a:spcPts val="0"/>
              </a:spcAft>
              <a:buClr>
                <a:schemeClr val="dk1"/>
              </a:buClr>
              <a:buSzPts val="1900"/>
              <a:buFont typeface="Helvetica Neue"/>
              <a:buNone/>
              <a:defRPr sz="1900" b="1" i="0" u="none" strike="noStrike" cap="none">
                <a:solidFill>
                  <a:schemeClr val="dk1"/>
                </a:solidFill>
                <a:latin typeface="Helvetica Neue"/>
                <a:ea typeface="Helvetica Neue"/>
                <a:cs typeface="Helvetica Neue"/>
                <a:sym typeface="Helvetica Neue"/>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3" name="Google Shape;33;p38"/>
          <p:cNvSpPr txBox="1">
            <a:spLocks noGrp="1"/>
          </p:cNvSpPr>
          <p:nvPr>
            <p:ph type="subTitle" idx="1"/>
          </p:nvPr>
        </p:nvSpPr>
        <p:spPr>
          <a:xfrm>
            <a:off x="1371600" y="2914650"/>
            <a:ext cx="6400800" cy="1314450"/>
          </a:xfrm>
          <a:prstGeom prst="rect">
            <a:avLst/>
          </a:prstGeom>
          <a:noFill/>
          <a:ln>
            <a:noFill/>
          </a:ln>
        </p:spPr>
        <p:txBody>
          <a:bodyPr spcFirstLastPara="1" wrap="square" lIns="81625" tIns="40800" rIns="81625" bIns="40800" anchor="t" anchorCtr="0">
            <a:normAutofit/>
          </a:bodyPr>
          <a:lstStyle>
            <a:lvl1pPr lvl="0" algn="ctr">
              <a:spcBef>
                <a:spcPts val="320"/>
              </a:spcBef>
              <a:spcAft>
                <a:spcPts val="0"/>
              </a:spcAft>
              <a:buClr>
                <a:srgbClr val="888888"/>
              </a:buClr>
              <a:buSzPts val="1600"/>
              <a:buNone/>
              <a:defRPr>
                <a:solidFill>
                  <a:srgbClr val="888888"/>
                </a:solidFill>
              </a:defRPr>
            </a:lvl1pPr>
            <a:lvl2pPr lvl="1" algn="ctr">
              <a:spcBef>
                <a:spcPts val="300"/>
              </a:spcBef>
              <a:spcAft>
                <a:spcPts val="0"/>
              </a:spcAft>
              <a:buClr>
                <a:srgbClr val="888888"/>
              </a:buClr>
              <a:buSzPts val="1500"/>
              <a:buNone/>
              <a:defRPr>
                <a:solidFill>
                  <a:srgbClr val="888888"/>
                </a:solidFill>
              </a:defRPr>
            </a:lvl2pPr>
            <a:lvl3pPr lvl="2" algn="ctr">
              <a:spcBef>
                <a:spcPts val="240"/>
              </a:spcBef>
              <a:spcAft>
                <a:spcPts val="0"/>
              </a:spcAft>
              <a:buClr>
                <a:srgbClr val="888888"/>
              </a:buClr>
              <a:buSzPts val="1200"/>
              <a:buNone/>
              <a:defRPr>
                <a:solidFill>
                  <a:srgbClr val="888888"/>
                </a:solidFill>
              </a:defRPr>
            </a:lvl3pPr>
            <a:lvl4pPr lvl="3" algn="ctr">
              <a:spcBef>
                <a:spcPts val="180"/>
              </a:spcBef>
              <a:spcAft>
                <a:spcPts val="0"/>
              </a:spcAft>
              <a:buClr>
                <a:srgbClr val="888888"/>
              </a:buClr>
              <a:buSzPts val="900"/>
              <a:buNone/>
              <a:defRPr>
                <a:solidFill>
                  <a:srgbClr val="888888"/>
                </a:solidFill>
              </a:defRPr>
            </a:lvl4pPr>
            <a:lvl5pPr lvl="4" algn="ctr">
              <a:spcBef>
                <a:spcPts val="180"/>
              </a:spcBef>
              <a:spcAft>
                <a:spcPts val="0"/>
              </a:spcAft>
              <a:buClr>
                <a:srgbClr val="888888"/>
              </a:buClr>
              <a:buSzPts val="900"/>
              <a:buNone/>
              <a:defRPr>
                <a:solidFill>
                  <a:srgbClr val="888888"/>
                </a:solidFill>
              </a:defRPr>
            </a:lvl5pPr>
            <a:lvl6pPr lvl="5" algn="ctr">
              <a:spcBef>
                <a:spcPts val="360"/>
              </a:spcBef>
              <a:spcAft>
                <a:spcPts val="0"/>
              </a:spcAft>
              <a:buClr>
                <a:srgbClr val="888888"/>
              </a:buClr>
              <a:buSzPts val="1800"/>
              <a:buNone/>
              <a:defRPr>
                <a:solidFill>
                  <a:srgbClr val="888888"/>
                </a:solidFill>
              </a:defRPr>
            </a:lvl6pPr>
            <a:lvl7pPr lvl="6" algn="ctr">
              <a:spcBef>
                <a:spcPts val="360"/>
              </a:spcBef>
              <a:spcAft>
                <a:spcPts val="0"/>
              </a:spcAft>
              <a:buClr>
                <a:srgbClr val="888888"/>
              </a:buClr>
              <a:buSzPts val="1800"/>
              <a:buNone/>
              <a:defRPr>
                <a:solidFill>
                  <a:srgbClr val="888888"/>
                </a:solidFill>
              </a:defRPr>
            </a:lvl7pPr>
            <a:lvl8pPr lvl="7" algn="ctr">
              <a:spcBef>
                <a:spcPts val="360"/>
              </a:spcBef>
              <a:spcAft>
                <a:spcPts val="0"/>
              </a:spcAft>
              <a:buClr>
                <a:srgbClr val="888888"/>
              </a:buClr>
              <a:buSzPts val="1800"/>
              <a:buNone/>
              <a:defRPr>
                <a:solidFill>
                  <a:srgbClr val="888888"/>
                </a:solidFill>
              </a:defRPr>
            </a:lvl8pPr>
            <a:lvl9pPr lvl="8" algn="ctr">
              <a:spcBef>
                <a:spcPts val="360"/>
              </a:spcBef>
              <a:spcAft>
                <a:spcPts val="0"/>
              </a:spcAft>
              <a:buClr>
                <a:srgbClr val="888888"/>
              </a:buClr>
              <a:buSzPts val="1800"/>
              <a:buNone/>
              <a:defRPr>
                <a:solidFill>
                  <a:srgbClr val="888888"/>
                </a:solidFill>
              </a:defRPr>
            </a:lvl9pPr>
          </a:lstStyle>
          <a:p>
            <a:endParaRPr/>
          </a:p>
        </p:txBody>
      </p:sp>
      <p:sp>
        <p:nvSpPr>
          <p:cNvPr id="34" name="Google Shape;34;p38"/>
          <p:cNvSpPr txBox="1">
            <a:spLocks noGrp="1"/>
          </p:cNvSpPr>
          <p:nvPr>
            <p:ph type="dt" idx="10"/>
          </p:nvPr>
        </p:nvSpPr>
        <p:spPr>
          <a:xfrm>
            <a:off x="457200" y="4767263"/>
            <a:ext cx="2133600" cy="273844"/>
          </a:xfrm>
          <a:prstGeom prst="rect">
            <a:avLst/>
          </a:prstGeom>
          <a:noFill/>
          <a:ln>
            <a:noFill/>
          </a:ln>
        </p:spPr>
        <p:txBody>
          <a:bodyPr spcFirstLastPara="1" wrap="square" lIns="81625" tIns="40800" rIns="81625" bIns="408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38"/>
          <p:cNvSpPr txBox="1">
            <a:spLocks noGrp="1"/>
          </p:cNvSpPr>
          <p:nvPr>
            <p:ph type="ftr" idx="11"/>
          </p:nvPr>
        </p:nvSpPr>
        <p:spPr>
          <a:xfrm>
            <a:off x="3124200" y="4767263"/>
            <a:ext cx="2895600" cy="273844"/>
          </a:xfrm>
          <a:prstGeom prst="rect">
            <a:avLst/>
          </a:prstGeom>
          <a:noFill/>
          <a:ln>
            <a:noFill/>
          </a:ln>
        </p:spPr>
        <p:txBody>
          <a:bodyPr spcFirstLastPara="1" wrap="square" lIns="81625" tIns="40800" rIns="81625" bIns="408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6" name="Google Shape;36;p38"/>
          <p:cNvSpPr txBox="1">
            <a:spLocks noGrp="1"/>
          </p:cNvSpPr>
          <p:nvPr>
            <p:ph type="sldNum" idx="12"/>
          </p:nvPr>
        </p:nvSpPr>
        <p:spPr>
          <a:xfrm>
            <a:off x="6553200" y="4767263"/>
            <a:ext cx="2133600" cy="273844"/>
          </a:xfrm>
          <a:prstGeom prst="rect">
            <a:avLst/>
          </a:prstGeom>
          <a:noFill/>
          <a:ln>
            <a:noFill/>
          </a:ln>
        </p:spPr>
        <p:txBody>
          <a:bodyPr spcFirstLastPara="1" wrap="square" lIns="81625" tIns="40800" rIns="81625" bIns="40800" anchor="ctr" anchorCtr="0">
            <a:noAutofit/>
          </a:bodyPr>
          <a:lstStyle>
            <a:lvl1pPr marL="0" lvl="0" indent="0" algn="r">
              <a:lnSpc>
                <a:spcPct val="100000"/>
              </a:lnSpc>
              <a:spcBef>
                <a:spcPts val="0"/>
              </a:spcBef>
              <a:spcAft>
                <a:spcPts val="0"/>
              </a:spcAft>
              <a:buNone/>
              <a:defRPr/>
            </a:lvl1pPr>
            <a:lvl2pPr marL="0" lvl="1" indent="0" algn="r">
              <a:lnSpc>
                <a:spcPct val="100000"/>
              </a:lnSpc>
              <a:spcBef>
                <a:spcPts val="0"/>
              </a:spcBef>
              <a:spcAft>
                <a:spcPts val="0"/>
              </a:spcAft>
              <a:buNone/>
              <a:defRPr/>
            </a:lvl2pPr>
            <a:lvl3pPr marL="0" lvl="2" indent="0" algn="r">
              <a:lnSpc>
                <a:spcPct val="100000"/>
              </a:lnSpc>
              <a:spcBef>
                <a:spcPts val="0"/>
              </a:spcBef>
              <a:spcAft>
                <a:spcPts val="0"/>
              </a:spcAft>
              <a:buNone/>
              <a:defRPr/>
            </a:lvl3pPr>
            <a:lvl4pPr marL="0" lvl="3" indent="0" algn="r">
              <a:lnSpc>
                <a:spcPct val="100000"/>
              </a:lnSpc>
              <a:spcBef>
                <a:spcPts val="0"/>
              </a:spcBef>
              <a:spcAft>
                <a:spcPts val="0"/>
              </a:spcAft>
              <a:buNone/>
              <a:defRPr/>
            </a:lvl4pPr>
            <a:lvl5pPr marL="0" lvl="4" indent="0" algn="r">
              <a:lnSpc>
                <a:spcPct val="100000"/>
              </a:lnSpc>
              <a:spcBef>
                <a:spcPts val="0"/>
              </a:spcBef>
              <a:spcAft>
                <a:spcPts val="0"/>
              </a:spcAft>
              <a:buNone/>
              <a:defRPr/>
            </a:lvl5pPr>
            <a:lvl6pPr marL="0" lvl="5" indent="0" algn="r">
              <a:lnSpc>
                <a:spcPct val="100000"/>
              </a:lnSpc>
              <a:spcBef>
                <a:spcPts val="0"/>
              </a:spcBef>
              <a:spcAft>
                <a:spcPts val="0"/>
              </a:spcAft>
              <a:buNone/>
              <a:defRPr/>
            </a:lvl6pPr>
            <a:lvl7pPr marL="0" lvl="6" indent="0" algn="r">
              <a:lnSpc>
                <a:spcPct val="100000"/>
              </a:lnSpc>
              <a:spcBef>
                <a:spcPts val="0"/>
              </a:spcBef>
              <a:spcAft>
                <a:spcPts val="0"/>
              </a:spcAft>
              <a:buNone/>
              <a:defRPr/>
            </a:lvl7pPr>
            <a:lvl8pPr marL="0" lvl="7" indent="0" algn="r">
              <a:lnSpc>
                <a:spcPct val="100000"/>
              </a:lnSpc>
              <a:spcBef>
                <a:spcPts val="0"/>
              </a:spcBef>
              <a:spcAft>
                <a:spcPts val="0"/>
              </a:spcAft>
              <a:buNone/>
              <a:defRPr/>
            </a:lvl8pPr>
            <a:lvl9pPr marL="0" lvl="8" indent="0" algn="r">
              <a:lnSpc>
                <a:spcPct val="100000"/>
              </a:lnSpc>
              <a:spcBef>
                <a:spcPts val="0"/>
              </a:spcBef>
              <a:spcAft>
                <a:spcPts val="0"/>
              </a:spcAft>
              <a:buNone/>
              <a:defRPr/>
            </a:lvl9pPr>
          </a:lstStyle>
          <a:p>
            <a:pPr marL="0" lvl="0" indent="0" algn="r" rtl="0">
              <a:spcBef>
                <a:spcPts val="0"/>
              </a:spcBef>
              <a:spcAft>
                <a:spcPts val="0"/>
              </a:spcAft>
              <a:buNone/>
            </a:pPr>
            <a:fld id="{00000000-1234-1234-1234-123412341234}" type="slidenum">
              <a:rPr lang="en-US"/>
              <a:t>‹#›</a:t>
            </a:fld>
            <a:endParaRPr/>
          </a:p>
        </p:txBody>
      </p:sp>
      <p:pic>
        <p:nvPicPr>
          <p:cNvPr id="37" name="Google Shape;37;p38" descr="Image"/>
          <p:cNvPicPr preferRelativeResize="0"/>
          <p:nvPr/>
        </p:nvPicPr>
        <p:blipFill rotWithShape="1">
          <a:blip r:embed="rId2">
            <a:alphaModFix/>
          </a:blip>
          <a:srcRect/>
          <a:stretch/>
        </p:blipFill>
        <p:spPr>
          <a:xfrm>
            <a:off x="0" y="315739"/>
            <a:ext cx="9142810" cy="4776396"/>
          </a:xfrm>
          <a:prstGeom prst="rect">
            <a:avLst/>
          </a:prstGeom>
          <a:noFill/>
          <a:ln>
            <a:noFill/>
          </a:ln>
        </p:spPr>
      </p:pic>
      <p:cxnSp>
        <p:nvCxnSpPr>
          <p:cNvPr id="38" name="Google Shape;38;p38"/>
          <p:cNvCxnSpPr/>
          <p:nvPr/>
        </p:nvCxnSpPr>
        <p:spPr>
          <a:xfrm>
            <a:off x="-5283" y="5116512"/>
            <a:ext cx="9162204" cy="0"/>
          </a:xfrm>
          <a:prstGeom prst="straightConnector1">
            <a:avLst/>
          </a:prstGeom>
          <a:noFill/>
          <a:ln w="28575" cap="flat" cmpd="sng">
            <a:solidFill>
              <a:srgbClr val="FF644E"/>
            </a:solidFill>
            <a:prstDash val="solid"/>
            <a:miter lim="400000"/>
            <a:headEnd type="none" w="sm" len="sm"/>
            <a:tailEnd type="none" w="sm" len="sm"/>
          </a:ln>
        </p:spPr>
      </p:cxnSp>
      <p:sp>
        <p:nvSpPr>
          <p:cNvPr id="39" name="Google Shape;39;p38"/>
          <p:cNvSpPr txBox="1"/>
          <p:nvPr/>
        </p:nvSpPr>
        <p:spPr>
          <a:xfrm>
            <a:off x="382190" y="1245880"/>
            <a:ext cx="8387259" cy="408520"/>
          </a:xfrm>
          <a:prstGeom prst="rect">
            <a:avLst/>
          </a:prstGeom>
          <a:noFill/>
          <a:ln>
            <a:noFill/>
          </a:ln>
        </p:spPr>
        <p:txBody>
          <a:bodyPr spcFirstLastPara="1" wrap="square" lIns="19025" tIns="19025" rIns="19025" bIns="19025" anchor="t" anchorCtr="0">
            <a:noAutofit/>
          </a:bodyPr>
          <a:lstStyle/>
          <a:p>
            <a:pPr marL="0" marR="0" lvl="0" indent="0" algn="ctr" rtl="0">
              <a:lnSpc>
                <a:spcPct val="90000"/>
              </a:lnSpc>
              <a:spcBef>
                <a:spcPts val="0"/>
              </a:spcBef>
              <a:spcAft>
                <a:spcPts val="0"/>
              </a:spcAft>
              <a:buNone/>
            </a:pPr>
            <a:r>
              <a:rPr lang="en-US" sz="2800" b="1" i="0" u="none" strike="noStrike" cap="none">
                <a:solidFill>
                  <a:srgbClr val="000000"/>
                </a:solidFill>
                <a:latin typeface="Helvetica Neue"/>
                <a:ea typeface="Helvetica Neue"/>
                <a:cs typeface="Helvetica Neue"/>
                <a:sym typeface="Helvetica Neue"/>
              </a:rPr>
              <a:t>Human-Scale Analytics</a:t>
            </a:r>
            <a:endParaRPr sz="2800" b="1" i="0" u="none" strike="noStrike" cap="none">
              <a:solidFill>
                <a:srgbClr val="000000"/>
              </a:solidFill>
              <a:latin typeface="Helvetica Neue"/>
              <a:ea typeface="Helvetica Neue"/>
              <a:cs typeface="Helvetica Neue"/>
              <a:sym typeface="Helvetica Neue"/>
            </a:endParaRPr>
          </a:p>
        </p:txBody>
      </p:sp>
      <p:pic>
        <p:nvPicPr>
          <p:cNvPr id="40" name="Google Shape;40;p38"/>
          <p:cNvPicPr preferRelativeResize="0"/>
          <p:nvPr/>
        </p:nvPicPr>
        <p:blipFill rotWithShape="1">
          <a:blip r:embed="rId3">
            <a:alphaModFix/>
          </a:blip>
          <a:srcRect/>
          <a:stretch/>
        </p:blipFill>
        <p:spPr>
          <a:xfrm>
            <a:off x="4110490" y="291362"/>
            <a:ext cx="921829" cy="684579"/>
          </a:xfrm>
          <a:prstGeom prst="rect">
            <a:avLst/>
          </a:prstGeom>
          <a:noFill/>
          <a:ln>
            <a:noFill/>
          </a:ln>
        </p:spPr>
      </p:pic>
    </p:spTree>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10_Title and Content">
  <p:cSld name="10_Title and Content">
    <p:spTree>
      <p:nvGrpSpPr>
        <p:cNvPr id="1" name="Shape 41"/>
        <p:cNvGrpSpPr/>
        <p:nvPr/>
      </p:nvGrpSpPr>
      <p:grpSpPr>
        <a:xfrm>
          <a:off x="0" y="0"/>
          <a:ext cx="0" cy="0"/>
          <a:chOff x="0" y="0"/>
          <a:chExt cx="0" cy="0"/>
        </a:xfrm>
      </p:grpSpPr>
      <p:sp>
        <p:nvSpPr>
          <p:cNvPr id="42" name="Google Shape;42;p39"/>
          <p:cNvSpPr/>
          <p:nvPr/>
        </p:nvSpPr>
        <p:spPr>
          <a:xfrm>
            <a:off x="0" y="0"/>
            <a:ext cx="9144000" cy="51435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3" name="Google Shape;43;p39"/>
          <p:cNvSpPr txBox="1">
            <a:spLocks noGrp="1"/>
          </p:cNvSpPr>
          <p:nvPr>
            <p:ph type="title"/>
          </p:nvPr>
        </p:nvSpPr>
        <p:spPr>
          <a:xfrm>
            <a:off x="457200" y="2145261"/>
            <a:ext cx="8229600" cy="857250"/>
          </a:xfrm>
          <a:prstGeom prst="rect">
            <a:avLst/>
          </a:prstGeom>
          <a:noFill/>
          <a:ln>
            <a:noFill/>
          </a:ln>
        </p:spPr>
        <p:txBody>
          <a:bodyPr spcFirstLastPara="1" wrap="square" lIns="34275" tIns="17125" rIns="34275" bIns="17125" anchor="ctr" anchorCtr="0">
            <a:noAutofit/>
          </a:bodyPr>
          <a:lstStyle>
            <a:lvl1pPr marR="0" lvl="0" algn="ctr" rtl="0">
              <a:spcBef>
                <a:spcPts val="0"/>
              </a:spcBef>
              <a:spcAft>
                <a:spcPts val="0"/>
              </a:spcAft>
              <a:buClr>
                <a:srgbClr val="FFFFFF"/>
              </a:buClr>
              <a:buSzPts val="4300"/>
              <a:buFont typeface="Helvetica Neue"/>
              <a:buNone/>
              <a:defRPr sz="4300" b="1" i="0" u="none" strike="noStrike" cap="none">
                <a:solidFill>
                  <a:srgbClr val="FFFFFF"/>
                </a:solidFill>
                <a:latin typeface="Helvetica Neue"/>
                <a:ea typeface="Helvetica Neue"/>
                <a:cs typeface="Helvetica Neue"/>
                <a:sym typeface="Helvetica Neue"/>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44" name="Google Shape;44;p39"/>
          <p:cNvSpPr txBox="1">
            <a:spLocks noGrp="1"/>
          </p:cNvSpPr>
          <p:nvPr>
            <p:ph type="body" idx="1"/>
          </p:nvPr>
        </p:nvSpPr>
        <p:spPr>
          <a:xfrm>
            <a:off x="685800" y="3528895"/>
            <a:ext cx="7772400" cy="566139"/>
          </a:xfrm>
          <a:prstGeom prst="rect">
            <a:avLst/>
          </a:prstGeom>
          <a:noFill/>
          <a:ln>
            <a:noFill/>
          </a:ln>
        </p:spPr>
        <p:txBody>
          <a:bodyPr spcFirstLastPara="1" wrap="square" lIns="81625" tIns="40800" rIns="81625" bIns="40800" anchor="b" anchorCtr="0">
            <a:normAutofit/>
          </a:bodyPr>
          <a:lstStyle>
            <a:lvl1pPr marL="457200" lvl="0" indent="-228600" algn="ctr">
              <a:spcBef>
                <a:spcPts val="360"/>
              </a:spcBef>
              <a:spcAft>
                <a:spcPts val="0"/>
              </a:spcAft>
              <a:buClr>
                <a:schemeClr val="lt1"/>
              </a:buClr>
              <a:buSzPts val="1800"/>
              <a:buNone/>
              <a:defRPr sz="1800">
                <a:solidFill>
                  <a:schemeClr val="lt1"/>
                </a:solidFill>
              </a:defRPr>
            </a:lvl1pPr>
            <a:lvl2pPr marL="914400" lvl="1" indent="-228600" algn="l">
              <a:spcBef>
                <a:spcPts val="320"/>
              </a:spcBef>
              <a:spcAft>
                <a:spcPts val="0"/>
              </a:spcAft>
              <a:buClr>
                <a:srgbClr val="888888"/>
              </a:buClr>
              <a:buSzPts val="1600"/>
              <a:buNone/>
              <a:defRPr sz="1600">
                <a:solidFill>
                  <a:srgbClr val="888888"/>
                </a:solidFill>
              </a:defRPr>
            </a:lvl2pPr>
            <a:lvl3pPr marL="1371600" lvl="2" indent="-228600" algn="l">
              <a:spcBef>
                <a:spcPts val="280"/>
              </a:spcBef>
              <a:spcAft>
                <a:spcPts val="0"/>
              </a:spcAft>
              <a:buClr>
                <a:srgbClr val="888888"/>
              </a:buClr>
              <a:buSzPts val="1400"/>
              <a:buNone/>
              <a:defRPr sz="1400">
                <a:solidFill>
                  <a:srgbClr val="888888"/>
                </a:solidFill>
              </a:defRPr>
            </a:lvl3pPr>
            <a:lvl4pPr marL="1828800" lvl="3" indent="-228600" algn="l">
              <a:spcBef>
                <a:spcPts val="240"/>
              </a:spcBef>
              <a:spcAft>
                <a:spcPts val="0"/>
              </a:spcAft>
              <a:buClr>
                <a:srgbClr val="888888"/>
              </a:buClr>
              <a:buSzPts val="1200"/>
              <a:buNone/>
              <a:defRPr sz="1200">
                <a:solidFill>
                  <a:srgbClr val="888888"/>
                </a:solidFill>
              </a:defRPr>
            </a:lvl4pPr>
            <a:lvl5pPr marL="2286000" lvl="4" indent="-228600" algn="l">
              <a:spcBef>
                <a:spcPts val="240"/>
              </a:spcBef>
              <a:spcAft>
                <a:spcPts val="0"/>
              </a:spcAft>
              <a:buClr>
                <a:srgbClr val="888888"/>
              </a:buClr>
              <a:buSzPts val="1200"/>
              <a:buNone/>
              <a:defRPr sz="1200">
                <a:solidFill>
                  <a:srgbClr val="888888"/>
                </a:solidFill>
              </a:defRPr>
            </a:lvl5pPr>
            <a:lvl6pPr marL="2743200" lvl="5" indent="-228600" algn="l">
              <a:spcBef>
                <a:spcPts val="240"/>
              </a:spcBef>
              <a:spcAft>
                <a:spcPts val="0"/>
              </a:spcAft>
              <a:buClr>
                <a:srgbClr val="888888"/>
              </a:buClr>
              <a:buSzPts val="1200"/>
              <a:buNone/>
              <a:defRPr sz="1200">
                <a:solidFill>
                  <a:srgbClr val="888888"/>
                </a:solidFill>
              </a:defRPr>
            </a:lvl6pPr>
            <a:lvl7pPr marL="3200400" lvl="6" indent="-228600" algn="l">
              <a:spcBef>
                <a:spcPts val="240"/>
              </a:spcBef>
              <a:spcAft>
                <a:spcPts val="0"/>
              </a:spcAft>
              <a:buClr>
                <a:srgbClr val="888888"/>
              </a:buClr>
              <a:buSzPts val="1200"/>
              <a:buNone/>
              <a:defRPr sz="1200">
                <a:solidFill>
                  <a:srgbClr val="888888"/>
                </a:solidFill>
              </a:defRPr>
            </a:lvl7pPr>
            <a:lvl8pPr marL="3657600" lvl="7" indent="-228600" algn="l">
              <a:spcBef>
                <a:spcPts val="240"/>
              </a:spcBef>
              <a:spcAft>
                <a:spcPts val="0"/>
              </a:spcAft>
              <a:buClr>
                <a:srgbClr val="888888"/>
              </a:buClr>
              <a:buSzPts val="1200"/>
              <a:buNone/>
              <a:defRPr sz="1200">
                <a:solidFill>
                  <a:srgbClr val="888888"/>
                </a:solidFill>
              </a:defRPr>
            </a:lvl8pPr>
            <a:lvl9pPr marL="4114800" lvl="8" indent="-228600" algn="l">
              <a:spcBef>
                <a:spcPts val="240"/>
              </a:spcBef>
              <a:spcAft>
                <a:spcPts val="0"/>
              </a:spcAft>
              <a:buClr>
                <a:srgbClr val="888888"/>
              </a:buClr>
              <a:buSzPts val="1200"/>
              <a:buNone/>
              <a:defRPr sz="1200">
                <a:solidFill>
                  <a:srgbClr val="888888"/>
                </a:solidFill>
              </a:defRPr>
            </a:lvl9pPr>
          </a:lstStyle>
          <a:p>
            <a:endParaRPr/>
          </a:p>
        </p:txBody>
      </p:sp>
      <p:pic>
        <p:nvPicPr>
          <p:cNvPr id="45" name="Google Shape;45;p39"/>
          <p:cNvPicPr preferRelativeResize="0"/>
          <p:nvPr/>
        </p:nvPicPr>
        <p:blipFill rotWithShape="1">
          <a:blip r:embed="rId2">
            <a:alphaModFix/>
          </a:blip>
          <a:srcRect/>
          <a:stretch/>
        </p:blipFill>
        <p:spPr>
          <a:xfrm>
            <a:off x="4108937" y="389970"/>
            <a:ext cx="926123" cy="687768"/>
          </a:xfrm>
          <a:prstGeom prst="rect">
            <a:avLst/>
          </a:prstGeom>
          <a:noFill/>
          <a:ln>
            <a:noFill/>
          </a:ln>
        </p:spPr>
      </p:pic>
    </p:spTree>
  </p:cSld>
  <p:clrMapOvr>
    <a:masterClrMapping/>
  </p:clrMapOvr>
  <p:transition>
    <p:fade/>
  </p:transition>
  <p:extLst>
    <p:ext uri="{DCECCB84-F9BA-43D5-87BE-67443E8EF086}">
      <p15:sldGuideLst xmlns:p15="http://schemas.microsoft.com/office/powerpoint/2012/main">
        <p15:guide id="1" orient="horz" pos="4320">
          <p15:clr>
            <a:srgbClr val="FBAE40"/>
          </p15:clr>
        </p15:guide>
        <p15:guide id="2" pos="768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matchingName="Graphic Light Gray Background">
  <p:cSld name="Graphic Light Gray Background">
    <p:spTree>
      <p:nvGrpSpPr>
        <p:cNvPr id="1" name="Shape 46"/>
        <p:cNvGrpSpPr/>
        <p:nvPr/>
      </p:nvGrpSpPr>
      <p:grpSpPr>
        <a:xfrm>
          <a:off x="0" y="0"/>
          <a:ext cx="0" cy="0"/>
          <a:chOff x="0" y="0"/>
          <a:chExt cx="0" cy="0"/>
        </a:xfrm>
      </p:grpSpPr>
      <p:sp>
        <p:nvSpPr>
          <p:cNvPr id="47" name="Google Shape;47;p40"/>
          <p:cNvSpPr/>
          <p:nvPr/>
        </p:nvSpPr>
        <p:spPr>
          <a:xfrm>
            <a:off x="4415" y="856060"/>
            <a:ext cx="9144000" cy="4291385"/>
          </a:xfrm>
          <a:prstGeom prst="rect">
            <a:avLst/>
          </a:prstGeom>
          <a:solidFill>
            <a:srgbClr val="D5D5D5">
              <a:alpha val="24705"/>
            </a:srgbClr>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endParaRPr sz="1200" b="0" i="0" u="none" strike="noStrike" cap="none">
              <a:solidFill>
                <a:srgbClr val="000000"/>
              </a:solidFill>
              <a:latin typeface="Helvetica Neue"/>
              <a:ea typeface="Helvetica Neue"/>
              <a:cs typeface="Helvetica Neue"/>
              <a:sym typeface="Helvetica Neue"/>
            </a:endParaRPr>
          </a:p>
        </p:txBody>
      </p:sp>
      <p:sp>
        <p:nvSpPr>
          <p:cNvPr id="48" name="Google Shape;48;p40"/>
          <p:cNvSpPr txBox="1">
            <a:spLocks noGrp="1"/>
          </p:cNvSpPr>
          <p:nvPr>
            <p:ph type="sldNum" idx="12"/>
          </p:nvPr>
        </p:nvSpPr>
        <p:spPr>
          <a:xfrm>
            <a:off x="6553200" y="4767263"/>
            <a:ext cx="2133600" cy="273844"/>
          </a:xfrm>
          <a:prstGeom prst="rect">
            <a:avLst/>
          </a:prstGeom>
          <a:noFill/>
          <a:ln>
            <a:noFill/>
          </a:ln>
        </p:spPr>
        <p:txBody>
          <a:bodyPr spcFirstLastPara="1" wrap="square" lIns="81625" tIns="40800" rIns="81625" bIns="40800" anchor="ctr" anchorCtr="0">
            <a:noAutofit/>
          </a:bodyPr>
          <a:lstStyle>
            <a:lvl1pPr marL="0" lvl="0" indent="0" algn="r">
              <a:lnSpc>
                <a:spcPct val="100000"/>
              </a:lnSpc>
              <a:spcBef>
                <a:spcPts val="0"/>
              </a:spcBef>
              <a:spcAft>
                <a:spcPts val="0"/>
              </a:spcAft>
              <a:buNone/>
              <a:defRPr/>
            </a:lvl1pPr>
            <a:lvl2pPr marL="0" lvl="1" indent="0" algn="r">
              <a:lnSpc>
                <a:spcPct val="100000"/>
              </a:lnSpc>
              <a:spcBef>
                <a:spcPts val="0"/>
              </a:spcBef>
              <a:spcAft>
                <a:spcPts val="0"/>
              </a:spcAft>
              <a:buNone/>
              <a:defRPr/>
            </a:lvl2pPr>
            <a:lvl3pPr marL="0" lvl="2" indent="0" algn="r">
              <a:lnSpc>
                <a:spcPct val="100000"/>
              </a:lnSpc>
              <a:spcBef>
                <a:spcPts val="0"/>
              </a:spcBef>
              <a:spcAft>
                <a:spcPts val="0"/>
              </a:spcAft>
              <a:buNone/>
              <a:defRPr/>
            </a:lvl3pPr>
            <a:lvl4pPr marL="0" lvl="3" indent="0" algn="r">
              <a:lnSpc>
                <a:spcPct val="100000"/>
              </a:lnSpc>
              <a:spcBef>
                <a:spcPts val="0"/>
              </a:spcBef>
              <a:spcAft>
                <a:spcPts val="0"/>
              </a:spcAft>
              <a:buNone/>
              <a:defRPr/>
            </a:lvl4pPr>
            <a:lvl5pPr marL="0" lvl="4" indent="0" algn="r">
              <a:lnSpc>
                <a:spcPct val="100000"/>
              </a:lnSpc>
              <a:spcBef>
                <a:spcPts val="0"/>
              </a:spcBef>
              <a:spcAft>
                <a:spcPts val="0"/>
              </a:spcAft>
              <a:buNone/>
              <a:defRPr/>
            </a:lvl5pPr>
            <a:lvl6pPr marL="0" lvl="5" indent="0" algn="r">
              <a:lnSpc>
                <a:spcPct val="100000"/>
              </a:lnSpc>
              <a:spcBef>
                <a:spcPts val="0"/>
              </a:spcBef>
              <a:spcAft>
                <a:spcPts val="0"/>
              </a:spcAft>
              <a:buNone/>
              <a:defRPr/>
            </a:lvl6pPr>
            <a:lvl7pPr marL="0" lvl="6" indent="0" algn="r">
              <a:lnSpc>
                <a:spcPct val="100000"/>
              </a:lnSpc>
              <a:spcBef>
                <a:spcPts val="0"/>
              </a:spcBef>
              <a:spcAft>
                <a:spcPts val="0"/>
              </a:spcAft>
              <a:buNone/>
              <a:defRPr/>
            </a:lvl7pPr>
            <a:lvl8pPr marL="0" lvl="7" indent="0" algn="r">
              <a:lnSpc>
                <a:spcPct val="100000"/>
              </a:lnSpc>
              <a:spcBef>
                <a:spcPts val="0"/>
              </a:spcBef>
              <a:spcAft>
                <a:spcPts val="0"/>
              </a:spcAft>
              <a:buNone/>
              <a:defRPr/>
            </a:lvl8pPr>
            <a:lvl9pPr marL="0" lvl="8" indent="0" algn="r">
              <a:lnSpc>
                <a:spcPct val="100000"/>
              </a:lnSpc>
              <a:spcBef>
                <a:spcPts val="0"/>
              </a:spcBef>
              <a:spcAft>
                <a:spcPts val="0"/>
              </a:spcAft>
              <a:buNone/>
              <a:defRPr/>
            </a:lvl9pPr>
          </a:lstStyle>
          <a:p>
            <a:pPr marL="0" lvl="0" indent="0" algn="r" rtl="0">
              <a:spcBef>
                <a:spcPts val="0"/>
              </a:spcBef>
              <a:spcAft>
                <a:spcPts val="0"/>
              </a:spcAft>
              <a:buNone/>
            </a:pPr>
            <a:fld id="{00000000-1234-1234-1234-123412341234}" type="slidenum">
              <a:rPr lang="en-US"/>
              <a:t>‹#›</a:t>
            </a:fld>
            <a:endParaRPr/>
          </a:p>
        </p:txBody>
      </p:sp>
      <p:sp>
        <p:nvSpPr>
          <p:cNvPr id="49" name="Google Shape;49;p40"/>
          <p:cNvSpPr txBox="1">
            <a:spLocks noGrp="1"/>
          </p:cNvSpPr>
          <p:nvPr>
            <p:ph type="title"/>
          </p:nvPr>
        </p:nvSpPr>
        <p:spPr>
          <a:xfrm>
            <a:off x="196070" y="275816"/>
            <a:ext cx="8490730" cy="479822"/>
          </a:xfrm>
          <a:prstGeom prst="rect">
            <a:avLst/>
          </a:prstGeom>
          <a:noFill/>
          <a:ln>
            <a:noFill/>
          </a:ln>
        </p:spPr>
        <p:txBody>
          <a:bodyPr spcFirstLastPara="1" wrap="square" lIns="34275" tIns="17125" rIns="34275" bIns="17125" anchor="b" anchorCtr="0">
            <a:noAutofit/>
          </a:bodyPr>
          <a:lstStyle>
            <a:lvl1pPr marR="0" lvl="0" algn="l" rtl="0">
              <a:spcBef>
                <a:spcPts val="0"/>
              </a:spcBef>
              <a:spcAft>
                <a:spcPts val="0"/>
              </a:spcAft>
              <a:buClr>
                <a:schemeClr val="dk1"/>
              </a:buClr>
              <a:buSzPts val="1900"/>
              <a:buFont typeface="Helvetica Neue"/>
              <a:buNone/>
              <a:defRPr sz="1900" b="1" i="0" u="none" strike="noStrike" cap="none">
                <a:solidFill>
                  <a:schemeClr val="dk1"/>
                </a:solidFill>
                <a:latin typeface="Helvetica Neue"/>
                <a:ea typeface="Helvetica Neue"/>
                <a:cs typeface="Helvetica Neue"/>
                <a:sym typeface="Helvetica Neue"/>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Tree>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50"/>
        <p:cNvGrpSpPr/>
        <p:nvPr/>
      </p:nvGrpSpPr>
      <p:grpSpPr>
        <a:xfrm>
          <a:off x="0" y="0"/>
          <a:ext cx="0" cy="0"/>
          <a:chOff x="0" y="0"/>
          <a:chExt cx="0" cy="0"/>
        </a:xfrm>
      </p:grpSpPr>
      <p:sp>
        <p:nvSpPr>
          <p:cNvPr id="51" name="Google Shape;51;p41"/>
          <p:cNvSpPr txBox="1">
            <a:spLocks noGrp="1"/>
          </p:cNvSpPr>
          <p:nvPr>
            <p:ph type="body" idx="1"/>
          </p:nvPr>
        </p:nvSpPr>
        <p:spPr>
          <a:xfrm>
            <a:off x="457200" y="1114425"/>
            <a:ext cx="8165612" cy="3403283"/>
          </a:xfrm>
          <a:prstGeom prst="rect">
            <a:avLst/>
          </a:prstGeom>
          <a:noFill/>
          <a:ln>
            <a:noFill/>
          </a:ln>
        </p:spPr>
        <p:txBody>
          <a:bodyPr spcFirstLastPara="1" wrap="square" lIns="81625" tIns="40800" rIns="81625" bIns="40800" anchor="t" anchorCtr="0">
            <a:normAutofit/>
          </a:bodyPr>
          <a:lstStyle>
            <a:lvl1pPr marL="457200" lvl="0" indent="-330200" algn="l">
              <a:spcBef>
                <a:spcPts val="320"/>
              </a:spcBef>
              <a:spcAft>
                <a:spcPts val="0"/>
              </a:spcAft>
              <a:buClr>
                <a:schemeClr val="dk1"/>
              </a:buClr>
              <a:buSzPts val="1600"/>
              <a:buChar char="•"/>
              <a:defRPr sz="1600"/>
            </a:lvl1pPr>
            <a:lvl2pPr marL="914400" lvl="1" indent="-311150" algn="l">
              <a:spcBef>
                <a:spcPts val="260"/>
              </a:spcBef>
              <a:spcAft>
                <a:spcPts val="0"/>
              </a:spcAft>
              <a:buClr>
                <a:schemeClr val="dk1"/>
              </a:buClr>
              <a:buSzPts val="1300"/>
              <a:buChar char="–"/>
              <a:defRPr sz="1300"/>
            </a:lvl2pPr>
            <a:lvl3pPr marL="1371600" lvl="2" indent="-292100" algn="l">
              <a:spcBef>
                <a:spcPts val="200"/>
              </a:spcBef>
              <a:spcAft>
                <a:spcPts val="0"/>
              </a:spcAft>
              <a:buClr>
                <a:schemeClr val="dk1"/>
              </a:buClr>
              <a:buSzPts val="1000"/>
              <a:buChar char="•"/>
              <a:defRPr sz="1000"/>
            </a:lvl3pPr>
            <a:lvl4pPr marL="1828800" lvl="3" indent="-285750" algn="l">
              <a:spcBef>
                <a:spcPts val="180"/>
              </a:spcBef>
              <a:spcAft>
                <a:spcPts val="0"/>
              </a:spcAft>
              <a:buClr>
                <a:schemeClr val="dk1"/>
              </a:buClr>
              <a:buSzPts val="900"/>
              <a:buChar char="–"/>
              <a:defRPr sz="900"/>
            </a:lvl4pPr>
            <a:lvl5pPr marL="2286000" lvl="4" indent="-285750" algn="l">
              <a:spcBef>
                <a:spcPts val="180"/>
              </a:spcBef>
              <a:spcAft>
                <a:spcPts val="0"/>
              </a:spcAft>
              <a:buClr>
                <a:schemeClr val="dk1"/>
              </a:buClr>
              <a:buSzPts val="900"/>
              <a:buChar char="»"/>
              <a:defRPr sz="9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52" name="Google Shape;52;p41"/>
          <p:cNvSpPr txBox="1">
            <a:spLocks noGrp="1"/>
          </p:cNvSpPr>
          <p:nvPr>
            <p:ph type="body" idx="2"/>
          </p:nvPr>
        </p:nvSpPr>
        <p:spPr>
          <a:xfrm>
            <a:off x="12269788" y="2400300"/>
            <a:ext cx="10898187" cy="6788944"/>
          </a:xfrm>
          <a:prstGeom prst="rect">
            <a:avLst/>
          </a:prstGeom>
          <a:noFill/>
          <a:ln>
            <a:noFill/>
          </a:ln>
        </p:spPr>
        <p:txBody>
          <a:bodyPr spcFirstLastPara="1" wrap="square" lIns="81625" tIns="40800" rIns="81625" bIns="40800" anchor="t" anchorCtr="0">
            <a:normAutofit/>
          </a:bodyPr>
          <a:lstStyle>
            <a:lvl1pPr marL="457200" lvl="0" indent="-387350" algn="l">
              <a:spcBef>
                <a:spcPts val="500"/>
              </a:spcBef>
              <a:spcAft>
                <a:spcPts val="0"/>
              </a:spcAft>
              <a:buClr>
                <a:schemeClr val="dk1"/>
              </a:buClr>
              <a:buSzPts val="2500"/>
              <a:buChar char="•"/>
              <a:defRPr sz="2500"/>
            </a:lvl1pPr>
            <a:lvl2pPr marL="914400" lvl="1" indent="-361950" algn="l">
              <a:spcBef>
                <a:spcPts val="420"/>
              </a:spcBef>
              <a:spcAft>
                <a:spcPts val="0"/>
              </a:spcAft>
              <a:buClr>
                <a:schemeClr val="dk1"/>
              </a:buClr>
              <a:buSzPts val="2100"/>
              <a:buChar char="–"/>
              <a:defRPr sz="21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53" name="Google Shape;53;p41"/>
          <p:cNvSpPr txBox="1">
            <a:spLocks noGrp="1"/>
          </p:cNvSpPr>
          <p:nvPr>
            <p:ph type="dt" idx="10"/>
          </p:nvPr>
        </p:nvSpPr>
        <p:spPr>
          <a:xfrm>
            <a:off x="457200" y="4767263"/>
            <a:ext cx="2133600" cy="273844"/>
          </a:xfrm>
          <a:prstGeom prst="rect">
            <a:avLst/>
          </a:prstGeom>
          <a:noFill/>
          <a:ln>
            <a:noFill/>
          </a:ln>
        </p:spPr>
        <p:txBody>
          <a:bodyPr spcFirstLastPara="1" wrap="square" lIns="81625" tIns="40800" rIns="81625" bIns="408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4" name="Google Shape;54;p41"/>
          <p:cNvSpPr txBox="1">
            <a:spLocks noGrp="1"/>
          </p:cNvSpPr>
          <p:nvPr>
            <p:ph type="ftr" idx="11"/>
          </p:nvPr>
        </p:nvSpPr>
        <p:spPr>
          <a:xfrm>
            <a:off x="3124200" y="4767263"/>
            <a:ext cx="2895600" cy="273844"/>
          </a:xfrm>
          <a:prstGeom prst="rect">
            <a:avLst/>
          </a:prstGeom>
          <a:noFill/>
          <a:ln>
            <a:noFill/>
          </a:ln>
        </p:spPr>
        <p:txBody>
          <a:bodyPr spcFirstLastPara="1" wrap="square" lIns="81625" tIns="40800" rIns="81625" bIns="408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41"/>
          <p:cNvSpPr txBox="1">
            <a:spLocks noGrp="1"/>
          </p:cNvSpPr>
          <p:nvPr>
            <p:ph type="sldNum" idx="12"/>
          </p:nvPr>
        </p:nvSpPr>
        <p:spPr>
          <a:xfrm>
            <a:off x="6553200" y="4767263"/>
            <a:ext cx="2133600" cy="273844"/>
          </a:xfrm>
          <a:prstGeom prst="rect">
            <a:avLst/>
          </a:prstGeom>
          <a:noFill/>
          <a:ln>
            <a:noFill/>
          </a:ln>
        </p:spPr>
        <p:txBody>
          <a:bodyPr spcFirstLastPara="1" wrap="square" lIns="81625" tIns="40800" rIns="81625" bIns="40800" anchor="ctr" anchorCtr="0">
            <a:noAutofit/>
          </a:bodyPr>
          <a:lstStyle>
            <a:lvl1pPr marL="0" lvl="0" indent="0" algn="r">
              <a:lnSpc>
                <a:spcPct val="100000"/>
              </a:lnSpc>
              <a:spcBef>
                <a:spcPts val="0"/>
              </a:spcBef>
              <a:spcAft>
                <a:spcPts val="0"/>
              </a:spcAft>
              <a:buNone/>
              <a:defRPr/>
            </a:lvl1pPr>
            <a:lvl2pPr marL="0" lvl="1" indent="0" algn="r">
              <a:lnSpc>
                <a:spcPct val="100000"/>
              </a:lnSpc>
              <a:spcBef>
                <a:spcPts val="0"/>
              </a:spcBef>
              <a:spcAft>
                <a:spcPts val="0"/>
              </a:spcAft>
              <a:buNone/>
              <a:defRPr/>
            </a:lvl2pPr>
            <a:lvl3pPr marL="0" lvl="2" indent="0" algn="r">
              <a:lnSpc>
                <a:spcPct val="100000"/>
              </a:lnSpc>
              <a:spcBef>
                <a:spcPts val="0"/>
              </a:spcBef>
              <a:spcAft>
                <a:spcPts val="0"/>
              </a:spcAft>
              <a:buNone/>
              <a:defRPr/>
            </a:lvl3pPr>
            <a:lvl4pPr marL="0" lvl="3" indent="0" algn="r">
              <a:lnSpc>
                <a:spcPct val="100000"/>
              </a:lnSpc>
              <a:spcBef>
                <a:spcPts val="0"/>
              </a:spcBef>
              <a:spcAft>
                <a:spcPts val="0"/>
              </a:spcAft>
              <a:buNone/>
              <a:defRPr/>
            </a:lvl4pPr>
            <a:lvl5pPr marL="0" lvl="4" indent="0" algn="r">
              <a:lnSpc>
                <a:spcPct val="100000"/>
              </a:lnSpc>
              <a:spcBef>
                <a:spcPts val="0"/>
              </a:spcBef>
              <a:spcAft>
                <a:spcPts val="0"/>
              </a:spcAft>
              <a:buNone/>
              <a:defRPr/>
            </a:lvl5pPr>
            <a:lvl6pPr marL="0" lvl="5" indent="0" algn="r">
              <a:lnSpc>
                <a:spcPct val="100000"/>
              </a:lnSpc>
              <a:spcBef>
                <a:spcPts val="0"/>
              </a:spcBef>
              <a:spcAft>
                <a:spcPts val="0"/>
              </a:spcAft>
              <a:buNone/>
              <a:defRPr/>
            </a:lvl6pPr>
            <a:lvl7pPr marL="0" lvl="6" indent="0" algn="r">
              <a:lnSpc>
                <a:spcPct val="100000"/>
              </a:lnSpc>
              <a:spcBef>
                <a:spcPts val="0"/>
              </a:spcBef>
              <a:spcAft>
                <a:spcPts val="0"/>
              </a:spcAft>
              <a:buNone/>
              <a:defRPr/>
            </a:lvl7pPr>
            <a:lvl8pPr marL="0" lvl="7" indent="0" algn="r">
              <a:lnSpc>
                <a:spcPct val="100000"/>
              </a:lnSpc>
              <a:spcBef>
                <a:spcPts val="0"/>
              </a:spcBef>
              <a:spcAft>
                <a:spcPts val="0"/>
              </a:spcAft>
              <a:buNone/>
              <a:defRPr/>
            </a:lvl8pPr>
            <a:lvl9pPr marL="0" lvl="8" indent="0" algn="r">
              <a:lnSpc>
                <a:spcPct val="100000"/>
              </a:lnSpc>
              <a:spcBef>
                <a:spcPts val="0"/>
              </a:spcBef>
              <a:spcAft>
                <a:spcPts val="0"/>
              </a:spcAft>
              <a:buNone/>
              <a:defRPr/>
            </a:lvl9pPr>
          </a:lstStyle>
          <a:p>
            <a:pPr marL="0" lvl="0" indent="0" algn="r" rtl="0">
              <a:spcBef>
                <a:spcPts val="0"/>
              </a:spcBef>
              <a:spcAft>
                <a:spcPts val="0"/>
              </a:spcAft>
              <a:buNone/>
            </a:pPr>
            <a:fld id="{00000000-1234-1234-1234-123412341234}" type="slidenum">
              <a:rPr lang="en-US"/>
              <a:t>‹#›</a:t>
            </a:fld>
            <a:endParaRPr/>
          </a:p>
        </p:txBody>
      </p:sp>
      <p:sp>
        <p:nvSpPr>
          <p:cNvPr id="56" name="Google Shape;56;p41"/>
          <p:cNvSpPr txBox="1">
            <a:spLocks noGrp="1"/>
          </p:cNvSpPr>
          <p:nvPr>
            <p:ph type="title"/>
          </p:nvPr>
        </p:nvSpPr>
        <p:spPr>
          <a:xfrm>
            <a:off x="196070" y="275816"/>
            <a:ext cx="8426742" cy="479822"/>
          </a:xfrm>
          <a:prstGeom prst="rect">
            <a:avLst/>
          </a:prstGeom>
          <a:noFill/>
          <a:ln>
            <a:noFill/>
          </a:ln>
        </p:spPr>
        <p:txBody>
          <a:bodyPr spcFirstLastPara="1" wrap="square" lIns="34275" tIns="17125" rIns="34275" bIns="17125" anchor="b" anchorCtr="0">
            <a:noAutofit/>
          </a:bodyPr>
          <a:lstStyle>
            <a:lvl1pPr marR="0" lvl="0" algn="l" rtl="0">
              <a:spcBef>
                <a:spcPts val="0"/>
              </a:spcBef>
              <a:spcAft>
                <a:spcPts val="0"/>
              </a:spcAft>
              <a:buClr>
                <a:schemeClr val="dk1"/>
              </a:buClr>
              <a:buSzPts val="1900"/>
              <a:buFont typeface="Helvetica Neue"/>
              <a:buNone/>
              <a:defRPr sz="1900" b="1" i="0" u="none" strike="noStrike" cap="none">
                <a:solidFill>
                  <a:schemeClr val="dk1"/>
                </a:solidFill>
                <a:latin typeface="Helvetica Neue"/>
                <a:ea typeface="Helvetica Neue"/>
                <a:cs typeface="Helvetica Neue"/>
                <a:sym typeface="Helvetica Neue"/>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Tree>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p:spTree>
      <p:nvGrpSpPr>
        <p:cNvPr id="1" name="Shape 57"/>
        <p:cNvGrpSpPr/>
        <p:nvPr/>
      </p:nvGrpSpPr>
      <p:grpSpPr>
        <a:xfrm>
          <a:off x="0" y="0"/>
          <a:ext cx="0" cy="0"/>
          <a:chOff x="0" y="0"/>
          <a:chExt cx="0" cy="0"/>
        </a:xfrm>
      </p:grpSpPr>
      <p:sp>
        <p:nvSpPr>
          <p:cNvPr id="58" name="Google Shape;58;p42"/>
          <p:cNvSpPr txBox="1">
            <a:spLocks noGrp="1"/>
          </p:cNvSpPr>
          <p:nvPr>
            <p:ph type="dt" idx="10"/>
          </p:nvPr>
        </p:nvSpPr>
        <p:spPr>
          <a:xfrm>
            <a:off x="457200" y="4767263"/>
            <a:ext cx="2133600" cy="273844"/>
          </a:xfrm>
          <a:prstGeom prst="rect">
            <a:avLst/>
          </a:prstGeom>
          <a:noFill/>
          <a:ln>
            <a:noFill/>
          </a:ln>
        </p:spPr>
        <p:txBody>
          <a:bodyPr spcFirstLastPara="1" wrap="square" lIns="81625" tIns="40800" rIns="81625" bIns="408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42"/>
          <p:cNvSpPr txBox="1">
            <a:spLocks noGrp="1"/>
          </p:cNvSpPr>
          <p:nvPr>
            <p:ph type="ftr" idx="11"/>
          </p:nvPr>
        </p:nvSpPr>
        <p:spPr>
          <a:xfrm>
            <a:off x="3124200" y="4767263"/>
            <a:ext cx="2895600" cy="273844"/>
          </a:xfrm>
          <a:prstGeom prst="rect">
            <a:avLst/>
          </a:prstGeom>
          <a:noFill/>
          <a:ln>
            <a:noFill/>
          </a:ln>
        </p:spPr>
        <p:txBody>
          <a:bodyPr spcFirstLastPara="1" wrap="square" lIns="81625" tIns="40800" rIns="81625" bIns="408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42"/>
          <p:cNvSpPr txBox="1">
            <a:spLocks noGrp="1"/>
          </p:cNvSpPr>
          <p:nvPr>
            <p:ph type="sldNum" idx="12"/>
          </p:nvPr>
        </p:nvSpPr>
        <p:spPr>
          <a:xfrm>
            <a:off x="6553200" y="4767263"/>
            <a:ext cx="2133600" cy="273844"/>
          </a:xfrm>
          <a:prstGeom prst="rect">
            <a:avLst/>
          </a:prstGeom>
          <a:noFill/>
          <a:ln>
            <a:noFill/>
          </a:ln>
        </p:spPr>
        <p:txBody>
          <a:bodyPr spcFirstLastPara="1" wrap="square" lIns="81625" tIns="40800" rIns="81625" bIns="40800" anchor="ctr" anchorCtr="0">
            <a:noAutofit/>
          </a:bodyPr>
          <a:lstStyle>
            <a:lvl1pPr marL="0" lvl="0" indent="0" algn="r">
              <a:lnSpc>
                <a:spcPct val="100000"/>
              </a:lnSpc>
              <a:spcBef>
                <a:spcPts val="0"/>
              </a:spcBef>
              <a:spcAft>
                <a:spcPts val="0"/>
              </a:spcAft>
              <a:buNone/>
              <a:defRPr/>
            </a:lvl1pPr>
            <a:lvl2pPr marL="0" lvl="1" indent="0" algn="r">
              <a:lnSpc>
                <a:spcPct val="100000"/>
              </a:lnSpc>
              <a:spcBef>
                <a:spcPts val="0"/>
              </a:spcBef>
              <a:spcAft>
                <a:spcPts val="0"/>
              </a:spcAft>
              <a:buNone/>
              <a:defRPr/>
            </a:lvl2pPr>
            <a:lvl3pPr marL="0" lvl="2" indent="0" algn="r">
              <a:lnSpc>
                <a:spcPct val="100000"/>
              </a:lnSpc>
              <a:spcBef>
                <a:spcPts val="0"/>
              </a:spcBef>
              <a:spcAft>
                <a:spcPts val="0"/>
              </a:spcAft>
              <a:buNone/>
              <a:defRPr/>
            </a:lvl3pPr>
            <a:lvl4pPr marL="0" lvl="3" indent="0" algn="r">
              <a:lnSpc>
                <a:spcPct val="100000"/>
              </a:lnSpc>
              <a:spcBef>
                <a:spcPts val="0"/>
              </a:spcBef>
              <a:spcAft>
                <a:spcPts val="0"/>
              </a:spcAft>
              <a:buNone/>
              <a:defRPr/>
            </a:lvl4pPr>
            <a:lvl5pPr marL="0" lvl="4" indent="0" algn="r">
              <a:lnSpc>
                <a:spcPct val="100000"/>
              </a:lnSpc>
              <a:spcBef>
                <a:spcPts val="0"/>
              </a:spcBef>
              <a:spcAft>
                <a:spcPts val="0"/>
              </a:spcAft>
              <a:buNone/>
              <a:defRPr/>
            </a:lvl5pPr>
            <a:lvl6pPr marL="0" lvl="5" indent="0" algn="r">
              <a:lnSpc>
                <a:spcPct val="100000"/>
              </a:lnSpc>
              <a:spcBef>
                <a:spcPts val="0"/>
              </a:spcBef>
              <a:spcAft>
                <a:spcPts val="0"/>
              </a:spcAft>
              <a:buNone/>
              <a:defRPr/>
            </a:lvl6pPr>
            <a:lvl7pPr marL="0" lvl="6" indent="0" algn="r">
              <a:lnSpc>
                <a:spcPct val="100000"/>
              </a:lnSpc>
              <a:spcBef>
                <a:spcPts val="0"/>
              </a:spcBef>
              <a:spcAft>
                <a:spcPts val="0"/>
              </a:spcAft>
              <a:buNone/>
              <a:defRPr/>
            </a:lvl7pPr>
            <a:lvl8pPr marL="0" lvl="7" indent="0" algn="r">
              <a:lnSpc>
                <a:spcPct val="100000"/>
              </a:lnSpc>
              <a:spcBef>
                <a:spcPts val="0"/>
              </a:spcBef>
              <a:spcAft>
                <a:spcPts val="0"/>
              </a:spcAft>
              <a:buNone/>
              <a:defRPr/>
            </a:lvl8pPr>
            <a:lvl9pPr marL="0" lvl="8" indent="0" algn="r">
              <a:lnSpc>
                <a:spcPct val="100000"/>
              </a:lnSpc>
              <a:spcBef>
                <a:spcPts val="0"/>
              </a:spcBef>
              <a:spcAft>
                <a:spcPts val="0"/>
              </a:spcAft>
              <a:buNone/>
              <a:defRPr/>
            </a:lvl9pPr>
          </a:lstStyle>
          <a:p>
            <a:pPr marL="0" lvl="0" indent="0" algn="r" rtl="0">
              <a:spcBef>
                <a:spcPts val="0"/>
              </a:spcBef>
              <a:spcAft>
                <a:spcPts val="0"/>
              </a:spcAft>
              <a:buNone/>
            </a:pPr>
            <a:fld id="{00000000-1234-1234-1234-123412341234}" type="slidenum">
              <a:rPr lang="en-US"/>
              <a:t>‹#›</a:t>
            </a:fld>
            <a:endParaRPr/>
          </a:p>
        </p:txBody>
      </p:sp>
      <p:sp>
        <p:nvSpPr>
          <p:cNvPr id="61" name="Google Shape;61;p42"/>
          <p:cNvSpPr txBox="1">
            <a:spLocks noGrp="1"/>
          </p:cNvSpPr>
          <p:nvPr>
            <p:ph type="title"/>
          </p:nvPr>
        </p:nvSpPr>
        <p:spPr>
          <a:xfrm>
            <a:off x="196070" y="275816"/>
            <a:ext cx="8229600" cy="479822"/>
          </a:xfrm>
          <a:prstGeom prst="rect">
            <a:avLst/>
          </a:prstGeom>
          <a:noFill/>
          <a:ln>
            <a:noFill/>
          </a:ln>
        </p:spPr>
        <p:txBody>
          <a:bodyPr spcFirstLastPara="1" wrap="square" lIns="34275" tIns="17125" rIns="34275" bIns="17125" anchor="b" anchorCtr="0">
            <a:noAutofit/>
          </a:bodyPr>
          <a:lstStyle>
            <a:lvl1pPr marR="0" lvl="0" algn="l" rtl="0">
              <a:spcBef>
                <a:spcPts val="0"/>
              </a:spcBef>
              <a:spcAft>
                <a:spcPts val="0"/>
              </a:spcAft>
              <a:buClr>
                <a:schemeClr val="dk1"/>
              </a:buClr>
              <a:buSzPts val="1900"/>
              <a:buFont typeface="Helvetica Neue"/>
              <a:buNone/>
              <a:defRPr sz="1900" b="1" i="0" u="none" strike="noStrike" cap="none">
                <a:solidFill>
                  <a:schemeClr val="dk1"/>
                </a:solidFill>
                <a:latin typeface="Helvetica Neue"/>
                <a:ea typeface="Helvetica Neue"/>
                <a:cs typeface="Helvetica Neue"/>
                <a:sym typeface="Helvetica Neue"/>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Tree>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2"/>
        <p:cNvGrpSpPr/>
        <p:nvPr/>
      </p:nvGrpSpPr>
      <p:grpSpPr>
        <a:xfrm>
          <a:off x="0" y="0"/>
          <a:ext cx="0" cy="0"/>
          <a:chOff x="0" y="0"/>
          <a:chExt cx="0" cy="0"/>
        </a:xfrm>
      </p:grpSpPr>
      <p:sp>
        <p:nvSpPr>
          <p:cNvPr id="63" name="Google Shape;63;p43"/>
          <p:cNvSpPr txBox="1">
            <a:spLocks noGrp="1"/>
          </p:cNvSpPr>
          <p:nvPr>
            <p:ph type="dt" idx="10"/>
          </p:nvPr>
        </p:nvSpPr>
        <p:spPr>
          <a:xfrm>
            <a:off x="457200" y="4767263"/>
            <a:ext cx="2133600" cy="273844"/>
          </a:xfrm>
          <a:prstGeom prst="rect">
            <a:avLst/>
          </a:prstGeom>
          <a:noFill/>
          <a:ln>
            <a:noFill/>
          </a:ln>
        </p:spPr>
        <p:txBody>
          <a:bodyPr spcFirstLastPara="1" wrap="square" lIns="81625" tIns="40800" rIns="81625" bIns="408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p43"/>
          <p:cNvSpPr txBox="1">
            <a:spLocks noGrp="1"/>
          </p:cNvSpPr>
          <p:nvPr>
            <p:ph type="ftr" idx="11"/>
          </p:nvPr>
        </p:nvSpPr>
        <p:spPr>
          <a:xfrm>
            <a:off x="3124200" y="4767263"/>
            <a:ext cx="2895600" cy="273844"/>
          </a:xfrm>
          <a:prstGeom prst="rect">
            <a:avLst/>
          </a:prstGeom>
          <a:noFill/>
          <a:ln>
            <a:noFill/>
          </a:ln>
        </p:spPr>
        <p:txBody>
          <a:bodyPr spcFirstLastPara="1" wrap="square" lIns="81625" tIns="40800" rIns="81625" bIns="408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5" name="Google Shape;65;p43"/>
          <p:cNvSpPr txBox="1">
            <a:spLocks noGrp="1"/>
          </p:cNvSpPr>
          <p:nvPr>
            <p:ph type="sldNum" idx="12"/>
          </p:nvPr>
        </p:nvSpPr>
        <p:spPr>
          <a:xfrm>
            <a:off x="6553200" y="4767263"/>
            <a:ext cx="2133600" cy="273844"/>
          </a:xfrm>
          <a:prstGeom prst="rect">
            <a:avLst/>
          </a:prstGeom>
          <a:noFill/>
          <a:ln>
            <a:noFill/>
          </a:ln>
        </p:spPr>
        <p:txBody>
          <a:bodyPr spcFirstLastPara="1" wrap="square" lIns="81625" tIns="40800" rIns="81625" bIns="40800" anchor="ctr" anchorCtr="0">
            <a:noAutofit/>
          </a:bodyPr>
          <a:lstStyle>
            <a:lvl1pPr marL="0" lvl="0" indent="0" algn="r">
              <a:lnSpc>
                <a:spcPct val="100000"/>
              </a:lnSpc>
              <a:spcBef>
                <a:spcPts val="0"/>
              </a:spcBef>
              <a:spcAft>
                <a:spcPts val="0"/>
              </a:spcAft>
              <a:buNone/>
              <a:defRPr/>
            </a:lvl1pPr>
            <a:lvl2pPr marL="0" lvl="1" indent="0" algn="r">
              <a:lnSpc>
                <a:spcPct val="100000"/>
              </a:lnSpc>
              <a:spcBef>
                <a:spcPts val="0"/>
              </a:spcBef>
              <a:spcAft>
                <a:spcPts val="0"/>
              </a:spcAft>
              <a:buNone/>
              <a:defRPr/>
            </a:lvl2pPr>
            <a:lvl3pPr marL="0" lvl="2" indent="0" algn="r">
              <a:lnSpc>
                <a:spcPct val="100000"/>
              </a:lnSpc>
              <a:spcBef>
                <a:spcPts val="0"/>
              </a:spcBef>
              <a:spcAft>
                <a:spcPts val="0"/>
              </a:spcAft>
              <a:buNone/>
              <a:defRPr/>
            </a:lvl3pPr>
            <a:lvl4pPr marL="0" lvl="3" indent="0" algn="r">
              <a:lnSpc>
                <a:spcPct val="100000"/>
              </a:lnSpc>
              <a:spcBef>
                <a:spcPts val="0"/>
              </a:spcBef>
              <a:spcAft>
                <a:spcPts val="0"/>
              </a:spcAft>
              <a:buNone/>
              <a:defRPr/>
            </a:lvl4pPr>
            <a:lvl5pPr marL="0" lvl="4" indent="0" algn="r">
              <a:lnSpc>
                <a:spcPct val="100000"/>
              </a:lnSpc>
              <a:spcBef>
                <a:spcPts val="0"/>
              </a:spcBef>
              <a:spcAft>
                <a:spcPts val="0"/>
              </a:spcAft>
              <a:buNone/>
              <a:defRPr/>
            </a:lvl5pPr>
            <a:lvl6pPr marL="0" lvl="5" indent="0" algn="r">
              <a:lnSpc>
                <a:spcPct val="100000"/>
              </a:lnSpc>
              <a:spcBef>
                <a:spcPts val="0"/>
              </a:spcBef>
              <a:spcAft>
                <a:spcPts val="0"/>
              </a:spcAft>
              <a:buNone/>
              <a:defRPr/>
            </a:lvl6pPr>
            <a:lvl7pPr marL="0" lvl="6" indent="0" algn="r">
              <a:lnSpc>
                <a:spcPct val="100000"/>
              </a:lnSpc>
              <a:spcBef>
                <a:spcPts val="0"/>
              </a:spcBef>
              <a:spcAft>
                <a:spcPts val="0"/>
              </a:spcAft>
              <a:buNone/>
              <a:defRPr/>
            </a:lvl7pPr>
            <a:lvl8pPr marL="0" lvl="7" indent="0" algn="r">
              <a:lnSpc>
                <a:spcPct val="100000"/>
              </a:lnSpc>
              <a:spcBef>
                <a:spcPts val="0"/>
              </a:spcBef>
              <a:spcAft>
                <a:spcPts val="0"/>
              </a:spcAft>
              <a:buNone/>
              <a:defRPr/>
            </a:lvl8pPr>
            <a:lvl9pPr marL="0" lvl="8" indent="0" algn="r">
              <a:lnSpc>
                <a:spcPct val="100000"/>
              </a:lnSpc>
              <a:spcBef>
                <a:spcPts val="0"/>
              </a:spcBef>
              <a:spcAft>
                <a:spcPts val="0"/>
              </a:spcAft>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33"/>
          <p:cNvSpPr txBox="1">
            <a:spLocks noGrp="1"/>
          </p:cNvSpPr>
          <p:nvPr>
            <p:ph type="body" idx="1"/>
          </p:nvPr>
        </p:nvSpPr>
        <p:spPr>
          <a:xfrm>
            <a:off x="457200" y="971550"/>
            <a:ext cx="7968470" cy="3394472"/>
          </a:xfrm>
          <a:prstGeom prst="rect">
            <a:avLst/>
          </a:prstGeom>
          <a:noFill/>
          <a:ln>
            <a:noFill/>
          </a:ln>
        </p:spPr>
        <p:txBody>
          <a:bodyPr spcFirstLastPara="1" wrap="square" lIns="81625" tIns="40800" rIns="81625" bIns="40800" anchor="t" anchorCtr="0">
            <a:normAutofit/>
          </a:bodyPr>
          <a:lstStyle>
            <a:lvl1pPr marL="457200" marR="0" lvl="0" indent="-330200" algn="l" rtl="0">
              <a:spcBef>
                <a:spcPts val="320"/>
              </a:spcBef>
              <a:spcAft>
                <a:spcPts val="0"/>
              </a:spcAft>
              <a:buClr>
                <a:schemeClr val="dk1"/>
              </a:buClr>
              <a:buSzPts val="1600"/>
              <a:buFont typeface="Arial"/>
              <a:buChar char="•"/>
              <a:defRPr sz="1600" b="0" i="0" u="none" strike="noStrike" cap="none">
                <a:solidFill>
                  <a:schemeClr val="dk1"/>
                </a:solidFill>
                <a:latin typeface="Helvetica Neue"/>
                <a:ea typeface="Helvetica Neue"/>
                <a:cs typeface="Helvetica Neue"/>
                <a:sym typeface="Helvetica Neue"/>
              </a:defRPr>
            </a:lvl1pPr>
            <a:lvl2pPr marL="914400" marR="0" lvl="1" indent="-323850" algn="l" rtl="0">
              <a:spcBef>
                <a:spcPts val="300"/>
              </a:spcBef>
              <a:spcAft>
                <a:spcPts val="0"/>
              </a:spcAft>
              <a:buClr>
                <a:schemeClr val="dk1"/>
              </a:buClr>
              <a:buSzPts val="1500"/>
              <a:buFont typeface="Arial"/>
              <a:buChar char="–"/>
              <a:defRPr sz="1500" b="0" i="0" u="none" strike="noStrike" cap="none">
                <a:solidFill>
                  <a:schemeClr val="dk1"/>
                </a:solidFill>
                <a:latin typeface="Helvetica Neue"/>
                <a:ea typeface="Helvetica Neue"/>
                <a:cs typeface="Helvetica Neue"/>
                <a:sym typeface="Helvetica Neue"/>
              </a:defRPr>
            </a:lvl2pPr>
            <a:lvl3pPr marL="1371600" marR="0" lvl="2" indent="-304800" algn="l" rtl="0">
              <a:spcBef>
                <a:spcPts val="240"/>
              </a:spcBef>
              <a:spcAft>
                <a:spcPts val="0"/>
              </a:spcAft>
              <a:buClr>
                <a:schemeClr val="dk1"/>
              </a:buClr>
              <a:buSzPts val="1200"/>
              <a:buFont typeface="Arial"/>
              <a:buChar char="•"/>
              <a:defRPr sz="1200" b="0" i="0" u="none" strike="noStrike" cap="none">
                <a:solidFill>
                  <a:schemeClr val="dk1"/>
                </a:solidFill>
                <a:latin typeface="Helvetica Neue"/>
                <a:ea typeface="Helvetica Neue"/>
                <a:cs typeface="Helvetica Neue"/>
                <a:sym typeface="Helvetica Neue"/>
              </a:defRPr>
            </a:lvl3pPr>
            <a:lvl4pPr marL="1828800" marR="0" lvl="3" indent="-285750" algn="l" rtl="0">
              <a:spcBef>
                <a:spcPts val="180"/>
              </a:spcBef>
              <a:spcAft>
                <a:spcPts val="0"/>
              </a:spcAft>
              <a:buClr>
                <a:schemeClr val="dk1"/>
              </a:buClr>
              <a:buSzPts val="900"/>
              <a:buFont typeface="Arial"/>
              <a:buChar char="–"/>
              <a:defRPr sz="900" b="0" i="0" u="none" strike="noStrike" cap="none">
                <a:solidFill>
                  <a:schemeClr val="dk1"/>
                </a:solidFill>
                <a:latin typeface="Helvetica Neue"/>
                <a:ea typeface="Helvetica Neue"/>
                <a:cs typeface="Helvetica Neue"/>
                <a:sym typeface="Helvetica Neue"/>
              </a:defRPr>
            </a:lvl4pPr>
            <a:lvl5pPr marL="2286000" marR="0" lvl="4" indent="-285750" algn="l" rtl="0">
              <a:spcBef>
                <a:spcPts val="180"/>
              </a:spcBef>
              <a:spcAft>
                <a:spcPts val="0"/>
              </a:spcAft>
              <a:buClr>
                <a:schemeClr val="dk1"/>
              </a:buClr>
              <a:buSzPts val="900"/>
              <a:buFont typeface="Arial"/>
              <a:buChar char="»"/>
              <a:defRPr sz="900" b="0" i="0" u="none" strike="noStrike" cap="none">
                <a:solidFill>
                  <a:schemeClr val="dk1"/>
                </a:solidFill>
                <a:latin typeface="Helvetica Neue"/>
                <a:ea typeface="Helvetica Neue"/>
                <a:cs typeface="Helvetica Neue"/>
                <a:sym typeface="Helvetica Neue"/>
              </a:defRPr>
            </a:lvl5pPr>
            <a:lvl6pPr marL="2743200" marR="0" lvl="5"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1" name="Google Shape;11;p33"/>
          <p:cNvSpPr txBox="1">
            <a:spLocks noGrp="1"/>
          </p:cNvSpPr>
          <p:nvPr>
            <p:ph type="dt" idx="10"/>
          </p:nvPr>
        </p:nvSpPr>
        <p:spPr>
          <a:xfrm>
            <a:off x="457200" y="4767263"/>
            <a:ext cx="2133600" cy="273844"/>
          </a:xfrm>
          <a:prstGeom prst="rect">
            <a:avLst/>
          </a:prstGeom>
          <a:noFill/>
          <a:ln>
            <a:noFill/>
          </a:ln>
        </p:spPr>
        <p:txBody>
          <a:bodyPr spcFirstLastPara="1" wrap="square" lIns="81625" tIns="40800" rIns="81625" bIns="40800" anchor="ctr" anchorCtr="0">
            <a:noAutofit/>
          </a:bodyPr>
          <a:lstStyle>
            <a:lvl1pPr marR="0" lvl="0" algn="l" rtl="0">
              <a:lnSpc>
                <a:spcPct val="100000"/>
              </a:lnSpc>
              <a:spcBef>
                <a:spcPts val="0"/>
              </a:spcBef>
              <a:spcAft>
                <a:spcPts val="0"/>
              </a:spcAft>
              <a:buSzPts val="1400"/>
              <a:buNone/>
              <a:defRPr sz="11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 name="Google Shape;12;p33"/>
          <p:cNvSpPr txBox="1">
            <a:spLocks noGrp="1"/>
          </p:cNvSpPr>
          <p:nvPr>
            <p:ph type="ftr" idx="11"/>
          </p:nvPr>
        </p:nvSpPr>
        <p:spPr>
          <a:xfrm>
            <a:off x="3124200" y="4767263"/>
            <a:ext cx="2895600" cy="273844"/>
          </a:xfrm>
          <a:prstGeom prst="rect">
            <a:avLst/>
          </a:prstGeom>
          <a:noFill/>
          <a:ln>
            <a:noFill/>
          </a:ln>
        </p:spPr>
        <p:txBody>
          <a:bodyPr spcFirstLastPara="1" wrap="square" lIns="81625" tIns="40800" rIns="81625" bIns="40800" anchor="ctr" anchorCtr="0">
            <a:noAutofit/>
          </a:bodyPr>
          <a:lstStyle>
            <a:lvl1pPr marR="0" lvl="0" algn="ctr" rtl="0">
              <a:lnSpc>
                <a:spcPct val="100000"/>
              </a:lnSpc>
              <a:spcBef>
                <a:spcPts val="0"/>
              </a:spcBef>
              <a:spcAft>
                <a:spcPts val="0"/>
              </a:spcAft>
              <a:buSzPts val="1400"/>
              <a:buNone/>
              <a:defRPr sz="11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 name="Google Shape;13;p33"/>
          <p:cNvSpPr txBox="1">
            <a:spLocks noGrp="1"/>
          </p:cNvSpPr>
          <p:nvPr>
            <p:ph type="sldNum" idx="12"/>
          </p:nvPr>
        </p:nvSpPr>
        <p:spPr>
          <a:xfrm>
            <a:off x="6553200" y="4767263"/>
            <a:ext cx="2133600" cy="273844"/>
          </a:xfrm>
          <a:prstGeom prst="rect">
            <a:avLst/>
          </a:prstGeom>
          <a:noFill/>
          <a:ln>
            <a:noFill/>
          </a:ln>
        </p:spPr>
        <p:txBody>
          <a:bodyPr spcFirstLastPara="1" wrap="square" lIns="81625" tIns="40800" rIns="81625" bIns="40800" anchor="ctr" anchorCtr="0">
            <a:noAutofit/>
          </a:bodyPr>
          <a:lstStyle>
            <a:lvl1pPr marL="0" marR="0" lvl="0" indent="0" algn="r" rtl="0">
              <a:lnSpc>
                <a:spcPct val="100000"/>
              </a:lnSpc>
              <a:spcBef>
                <a:spcPts val="0"/>
              </a:spcBef>
              <a:spcAft>
                <a:spcPts val="0"/>
              </a:spcAft>
              <a:buNone/>
              <a:defRPr sz="11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None/>
              <a:defRPr sz="11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None/>
              <a:defRPr sz="11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None/>
              <a:defRPr sz="11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None/>
              <a:defRPr sz="11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None/>
              <a:defRPr sz="11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None/>
              <a:defRPr sz="11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None/>
              <a:defRPr sz="11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None/>
              <a:defRPr sz="11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cxnSp>
        <p:nvCxnSpPr>
          <p:cNvPr id="14" name="Google Shape;14;p33"/>
          <p:cNvCxnSpPr/>
          <p:nvPr/>
        </p:nvCxnSpPr>
        <p:spPr>
          <a:xfrm>
            <a:off x="-5356" y="0"/>
            <a:ext cx="9149356" cy="0"/>
          </a:xfrm>
          <a:prstGeom prst="straightConnector1">
            <a:avLst/>
          </a:prstGeom>
          <a:noFill/>
          <a:ln w="28575" cap="flat" cmpd="sng">
            <a:solidFill>
              <a:srgbClr val="494EFF"/>
            </a:solidFill>
            <a:prstDash val="solid"/>
            <a:miter lim="400000"/>
            <a:headEnd type="none" w="sm" len="sm"/>
            <a:tailEnd type="none" w="sm" len="sm"/>
          </a:ln>
        </p:spPr>
      </p:cxnSp>
    </p:spTree>
  </p:cSld>
  <p:clrMap bg1="lt1" tx1="dk1" bg2="dk2" tx2="lt2" accent1="accent1" accent2="accent2" accent3="accent3" accent4="accent4" accent5="accent5" accent6="accent6" hlink="hlink" folHlink="folHlink"/>
  <p:sldLayoutIdLst>
    <p:sldLayoutId id="2147483649" r:id="rId1"/>
    <p:sldLayoutId id="2147483650"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 id="2147483664" r:id="rId15"/>
    <p:sldLayoutId id="2147483665" r:id="rId16"/>
    <p:sldLayoutId id="2147483666" r:id="rId17"/>
    <p:sldLayoutId id="2147483667" r:id="rId18"/>
    <p:sldLayoutId id="2147483668" r:id="rId19"/>
    <p:sldLayoutId id="2147483669" r:id="rId20"/>
    <p:sldLayoutId id="2147483670" r:id="rId21"/>
  </p:sldLayoutIdLst>
  <p:transition>
    <p:fade/>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pn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png"/><Relationship Id="rId2" Type="http://schemas.openxmlformats.org/officeDocument/2006/relationships/notesSlide" Target="../notesSlides/notesSlide1.xml"/><Relationship Id="rId16" Type="http://schemas.openxmlformats.org/officeDocument/2006/relationships/image" Target="../media/image19.png"/><Relationship Id="rId1" Type="http://schemas.openxmlformats.org/officeDocument/2006/relationships/slideLayout" Target="../slideLayouts/slideLayout1.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5" Type="http://schemas.openxmlformats.org/officeDocument/2006/relationships/image" Target="../media/image1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 Id="rId14" Type="http://schemas.openxmlformats.org/officeDocument/2006/relationships/image" Target="../media/image17.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1.jpg"/><Relationship Id="rId7" Type="http://schemas.openxmlformats.org/officeDocument/2006/relationships/image" Target="../media/image45.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2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12" Type="http://schemas.openxmlformats.org/officeDocument/2006/relationships/image" Target="../media/image29.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23.png"/><Relationship Id="rId11" Type="http://schemas.openxmlformats.org/officeDocument/2006/relationships/image" Target="../media/image28.png"/><Relationship Id="rId5" Type="http://schemas.openxmlformats.org/officeDocument/2006/relationships/image" Target="../media/image22.pn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png"/></Relationships>
</file>

<file path=ppt/slides/_rels/slide3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51.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2.xml"/><Relationship Id="rId1" Type="http://schemas.openxmlformats.org/officeDocument/2006/relationships/slideLayout" Target="../slideLayouts/slideLayout1.xml"/><Relationship Id="rId5" Type="http://schemas.openxmlformats.org/officeDocument/2006/relationships/hyperlink" Target="https://scotch.io/tutorials/the-ins-and-outs-of-token-based-authentication" TargetMode="External"/><Relationship Id="rId4" Type="http://schemas.openxmlformats.org/officeDocument/2006/relationships/image" Target="../media/image53.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s://docs.thoughtspot.com/5.0/app-integrate/reference/public-api-reference.html" TargetMode="External"/><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12" Type="http://schemas.openxmlformats.org/officeDocument/2006/relationships/image" Target="../media/image29.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23.png"/><Relationship Id="rId11" Type="http://schemas.openxmlformats.org/officeDocument/2006/relationships/image" Target="../media/image28.png"/><Relationship Id="rId5" Type="http://schemas.openxmlformats.org/officeDocument/2006/relationships/image" Target="../media/image22.pn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19.png"/><Relationship Id="rId4" Type="http://schemas.openxmlformats.org/officeDocument/2006/relationships/image" Target="../media/image3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pic>
        <p:nvPicPr>
          <p:cNvPr id="127" name="Google Shape;127;p1" descr="E:\Work\japan\Aloki\ThoughSpot\PPT\First call Animation 2018\6-6-2018\Ref\8.png"/>
          <p:cNvPicPr preferRelativeResize="0"/>
          <p:nvPr/>
        </p:nvPicPr>
        <p:blipFill rotWithShape="1">
          <a:blip r:embed="rId3">
            <a:alphaModFix/>
          </a:blip>
          <a:srcRect/>
          <a:stretch/>
        </p:blipFill>
        <p:spPr>
          <a:xfrm>
            <a:off x="6732970" y="2571750"/>
            <a:ext cx="1127994" cy="1128141"/>
          </a:xfrm>
          <a:prstGeom prst="rect">
            <a:avLst/>
          </a:prstGeom>
          <a:noFill/>
          <a:ln>
            <a:noFill/>
          </a:ln>
        </p:spPr>
      </p:pic>
      <p:pic>
        <p:nvPicPr>
          <p:cNvPr id="128" name="Google Shape;128;p1"/>
          <p:cNvPicPr preferRelativeResize="0"/>
          <p:nvPr/>
        </p:nvPicPr>
        <p:blipFill rotWithShape="1">
          <a:blip r:embed="rId4">
            <a:alphaModFix/>
          </a:blip>
          <a:srcRect/>
          <a:stretch/>
        </p:blipFill>
        <p:spPr>
          <a:xfrm>
            <a:off x="6608550" y="2447403"/>
            <a:ext cx="1376834" cy="1376834"/>
          </a:xfrm>
          <a:prstGeom prst="rect">
            <a:avLst/>
          </a:prstGeom>
          <a:noFill/>
          <a:ln>
            <a:noFill/>
          </a:ln>
        </p:spPr>
      </p:pic>
      <p:pic>
        <p:nvPicPr>
          <p:cNvPr id="129" name="Google Shape;129;p1" descr="E:\Work\japan\Aloki\ThoughSpot\PPT\First call Animation 2018\6-6-2018\Ref\8.png"/>
          <p:cNvPicPr preferRelativeResize="0"/>
          <p:nvPr/>
        </p:nvPicPr>
        <p:blipFill rotWithShape="1">
          <a:blip r:embed="rId3">
            <a:alphaModFix/>
          </a:blip>
          <a:srcRect/>
          <a:stretch/>
        </p:blipFill>
        <p:spPr>
          <a:xfrm>
            <a:off x="1249357" y="2571750"/>
            <a:ext cx="1127994" cy="1128141"/>
          </a:xfrm>
          <a:prstGeom prst="rect">
            <a:avLst/>
          </a:prstGeom>
          <a:noFill/>
          <a:ln>
            <a:noFill/>
          </a:ln>
        </p:spPr>
      </p:pic>
      <p:pic>
        <p:nvPicPr>
          <p:cNvPr id="130" name="Google Shape;130;p1"/>
          <p:cNvPicPr preferRelativeResize="0"/>
          <p:nvPr/>
        </p:nvPicPr>
        <p:blipFill rotWithShape="1">
          <a:blip r:embed="rId5">
            <a:alphaModFix/>
          </a:blip>
          <a:srcRect/>
          <a:stretch/>
        </p:blipFill>
        <p:spPr>
          <a:xfrm>
            <a:off x="1125220" y="2446629"/>
            <a:ext cx="1387083" cy="1389215"/>
          </a:xfrm>
          <a:prstGeom prst="rect">
            <a:avLst/>
          </a:prstGeom>
          <a:noFill/>
          <a:ln>
            <a:noFill/>
          </a:ln>
        </p:spPr>
      </p:pic>
      <p:pic>
        <p:nvPicPr>
          <p:cNvPr id="131" name="Google Shape;131;p1" descr="E:\Work\japan\Aloki\ThoughSpot\PPT\First call Animation 2018\6-6-2018\Ref\6.png"/>
          <p:cNvPicPr preferRelativeResize="0"/>
          <p:nvPr/>
        </p:nvPicPr>
        <p:blipFill rotWithShape="1">
          <a:blip r:embed="rId6">
            <a:alphaModFix/>
          </a:blip>
          <a:srcRect/>
          <a:stretch/>
        </p:blipFill>
        <p:spPr>
          <a:xfrm>
            <a:off x="5387759" y="2235747"/>
            <a:ext cx="1594277" cy="1594485"/>
          </a:xfrm>
          <a:prstGeom prst="rect">
            <a:avLst/>
          </a:prstGeom>
          <a:noFill/>
          <a:ln>
            <a:noFill/>
          </a:ln>
        </p:spPr>
      </p:pic>
      <p:pic>
        <p:nvPicPr>
          <p:cNvPr id="132" name="Google Shape;132;p1" descr="E:\Work\japan\Aloki\ThoughSpot\PPT\First call Animation 2018\6-6-2018\Ref\7.png"/>
          <p:cNvPicPr preferRelativeResize="0"/>
          <p:nvPr/>
        </p:nvPicPr>
        <p:blipFill rotWithShape="1">
          <a:blip r:embed="rId7">
            <a:alphaModFix/>
          </a:blip>
          <a:srcRect/>
          <a:stretch/>
        </p:blipFill>
        <p:spPr>
          <a:xfrm>
            <a:off x="2152799" y="2235748"/>
            <a:ext cx="1595067" cy="1595273"/>
          </a:xfrm>
          <a:prstGeom prst="rect">
            <a:avLst/>
          </a:prstGeom>
          <a:noFill/>
          <a:ln>
            <a:noFill/>
          </a:ln>
        </p:spPr>
      </p:pic>
      <p:pic>
        <p:nvPicPr>
          <p:cNvPr id="133" name="Google Shape;133;p1"/>
          <p:cNvPicPr preferRelativeResize="0"/>
          <p:nvPr/>
        </p:nvPicPr>
        <p:blipFill rotWithShape="1">
          <a:blip r:embed="rId8">
            <a:alphaModFix/>
          </a:blip>
          <a:srcRect/>
          <a:stretch/>
        </p:blipFill>
        <p:spPr>
          <a:xfrm>
            <a:off x="5260725" y="2111401"/>
            <a:ext cx="1867917" cy="1845138"/>
          </a:xfrm>
          <a:prstGeom prst="rect">
            <a:avLst/>
          </a:prstGeom>
          <a:noFill/>
          <a:ln>
            <a:noFill/>
          </a:ln>
        </p:spPr>
      </p:pic>
      <p:pic>
        <p:nvPicPr>
          <p:cNvPr id="134" name="Google Shape;134;p1"/>
          <p:cNvPicPr preferRelativeResize="0"/>
          <p:nvPr/>
        </p:nvPicPr>
        <p:blipFill rotWithShape="1">
          <a:blip r:embed="rId9">
            <a:alphaModFix/>
          </a:blip>
          <a:srcRect/>
          <a:stretch/>
        </p:blipFill>
        <p:spPr>
          <a:xfrm>
            <a:off x="2005982" y="2102608"/>
            <a:ext cx="1877027" cy="1853931"/>
          </a:xfrm>
          <a:prstGeom prst="rect">
            <a:avLst/>
          </a:prstGeom>
          <a:noFill/>
          <a:ln>
            <a:noFill/>
          </a:ln>
        </p:spPr>
      </p:pic>
      <p:sp>
        <p:nvSpPr>
          <p:cNvPr id="135" name="Google Shape;135;p1"/>
          <p:cNvSpPr txBox="1"/>
          <p:nvPr/>
        </p:nvSpPr>
        <p:spPr>
          <a:xfrm>
            <a:off x="123439" y="4964906"/>
            <a:ext cx="878820" cy="115406"/>
          </a:xfrm>
          <a:prstGeom prst="rect">
            <a:avLst/>
          </a:prstGeom>
          <a:noFill/>
          <a:ln>
            <a:noFill/>
          </a:ln>
        </p:spPr>
        <p:txBody>
          <a:bodyPr spcFirstLastPara="1" wrap="square" lIns="19025" tIns="19025" rIns="19025" bIns="19025" anchor="ctr" anchorCtr="0">
            <a:spAutoFit/>
          </a:bodyPr>
          <a:lstStyle/>
          <a:p>
            <a:pPr marL="0" marR="0" lvl="0" indent="0" algn="l" rtl="0">
              <a:lnSpc>
                <a:spcPct val="100000"/>
              </a:lnSpc>
              <a:spcBef>
                <a:spcPts val="0"/>
              </a:spcBef>
              <a:spcAft>
                <a:spcPts val="0"/>
              </a:spcAft>
              <a:buNone/>
            </a:pPr>
            <a:r>
              <a:rPr lang="en-US" sz="500" b="0" i="0" u="none" strike="noStrike" cap="none">
                <a:solidFill>
                  <a:srgbClr val="5E5E5E"/>
                </a:solidFill>
                <a:latin typeface="Helvetica Neue"/>
                <a:ea typeface="Helvetica Neue"/>
                <a:cs typeface="Helvetica Neue"/>
                <a:sym typeface="Helvetica Neue"/>
              </a:rPr>
              <a:t>© </a:t>
            </a:r>
            <a:r>
              <a:rPr lang="en-US" sz="500" b="0" i="0" u="none" strike="noStrike" cap="none">
                <a:solidFill>
                  <a:srgbClr val="5E5E5E"/>
                </a:solidFill>
                <a:latin typeface="Arial"/>
                <a:ea typeface="Arial"/>
                <a:cs typeface="Arial"/>
                <a:sym typeface="Arial"/>
              </a:rPr>
              <a:t>ThoughtSpot Inc 2019</a:t>
            </a:r>
            <a:endParaRPr sz="500" b="0" i="0" u="none" strike="noStrike" cap="none">
              <a:solidFill>
                <a:srgbClr val="000000"/>
              </a:solidFill>
              <a:latin typeface="Arial"/>
              <a:ea typeface="Arial"/>
              <a:cs typeface="Arial"/>
              <a:sym typeface="Arial"/>
            </a:endParaRPr>
          </a:p>
        </p:txBody>
      </p:sp>
      <p:cxnSp>
        <p:nvCxnSpPr>
          <p:cNvPr id="136" name="Google Shape;136;p1"/>
          <p:cNvCxnSpPr/>
          <p:nvPr/>
        </p:nvCxnSpPr>
        <p:spPr>
          <a:xfrm>
            <a:off x="-5284" y="5122863"/>
            <a:ext cx="9163397" cy="0"/>
          </a:xfrm>
          <a:prstGeom prst="straightConnector1">
            <a:avLst/>
          </a:prstGeom>
          <a:noFill/>
          <a:ln w="57150" cap="flat" cmpd="sng">
            <a:solidFill>
              <a:srgbClr val="494EFF"/>
            </a:solidFill>
            <a:prstDash val="solid"/>
            <a:miter lim="400000"/>
            <a:headEnd type="none" w="sm" len="sm"/>
            <a:tailEnd type="none" w="sm" len="sm"/>
          </a:ln>
        </p:spPr>
      </p:cxnSp>
      <p:grpSp>
        <p:nvGrpSpPr>
          <p:cNvPr id="137" name="Google Shape;137;p1"/>
          <p:cNvGrpSpPr/>
          <p:nvPr/>
        </p:nvGrpSpPr>
        <p:grpSpPr>
          <a:xfrm>
            <a:off x="382240" y="1032849"/>
            <a:ext cx="8388351" cy="835608"/>
            <a:chOff x="1019439" y="2754262"/>
            <a:chExt cx="22371848" cy="2228289"/>
          </a:xfrm>
        </p:grpSpPr>
        <p:sp>
          <p:nvSpPr>
            <p:cNvPr id="138" name="Google Shape;138;p1"/>
            <p:cNvSpPr txBox="1"/>
            <p:nvPr/>
          </p:nvSpPr>
          <p:spPr>
            <a:xfrm>
              <a:off x="1019439" y="2754262"/>
              <a:ext cx="22371848" cy="1441054"/>
            </a:xfrm>
            <a:prstGeom prst="rect">
              <a:avLst/>
            </a:prstGeom>
            <a:noFill/>
            <a:ln>
              <a:noFill/>
            </a:ln>
          </p:spPr>
          <p:txBody>
            <a:bodyPr spcFirstLastPara="1" wrap="square" lIns="50800" tIns="50800" rIns="50800" bIns="50800" anchor="t" anchorCtr="0">
              <a:normAutofit/>
            </a:bodyPr>
            <a:lstStyle/>
            <a:p>
              <a:pPr marL="0" marR="0" lvl="0" indent="0" algn="ctr" rtl="0">
                <a:lnSpc>
                  <a:spcPct val="90000"/>
                </a:lnSpc>
                <a:spcBef>
                  <a:spcPts val="0"/>
                </a:spcBef>
                <a:spcAft>
                  <a:spcPts val="0"/>
                </a:spcAft>
                <a:buNone/>
              </a:pPr>
              <a:r>
                <a:rPr lang="en-US" sz="3000" b="1" i="0" u="none" strike="noStrike" cap="none">
                  <a:solidFill>
                    <a:srgbClr val="000000"/>
                  </a:solidFill>
                  <a:latin typeface="Helvetica Neue"/>
                  <a:ea typeface="Helvetica Neue"/>
                  <a:cs typeface="Helvetica Neue"/>
                  <a:sym typeface="Helvetica Neue"/>
                </a:rPr>
                <a:t>Users and Groups</a:t>
              </a:r>
              <a:endParaRPr sz="3000" b="1" i="0" u="none" strike="noStrike" cap="none">
                <a:solidFill>
                  <a:srgbClr val="000000"/>
                </a:solidFill>
                <a:latin typeface="Helvetica Neue"/>
                <a:ea typeface="Helvetica Neue"/>
                <a:cs typeface="Helvetica Neue"/>
                <a:sym typeface="Helvetica Neue"/>
              </a:endParaRPr>
            </a:p>
          </p:txBody>
        </p:sp>
        <p:sp>
          <p:nvSpPr>
            <p:cNvPr id="139" name="Google Shape;139;p1"/>
            <p:cNvSpPr txBox="1"/>
            <p:nvPr/>
          </p:nvSpPr>
          <p:spPr>
            <a:xfrm>
              <a:off x="1019439" y="4058427"/>
              <a:ext cx="22371848" cy="924124"/>
            </a:xfrm>
            <a:prstGeom prst="rect">
              <a:avLst/>
            </a:prstGeom>
            <a:noFill/>
            <a:ln>
              <a:noFill/>
            </a:ln>
          </p:spPr>
          <p:txBody>
            <a:bodyPr spcFirstLastPara="1" wrap="square" lIns="50800" tIns="50800" rIns="50800" bIns="50800" anchor="t" anchorCtr="0">
              <a:normAutofit/>
            </a:bodyPr>
            <a:lstStyle/>
            <a:p>
              <a:pPr marL="0" marR="0" lvl="0" indent="0" algn="ctr" rtl="0">
                <a:lnSpc>
                  <a:spcPct val="90000"/>
                </a:lnSpc>
                <a:spcBef>
                  <a:spcPts val="0"/>
                </a:spcBef>
                <a:spcAft>
                  <a:spcPts val="0"/>
                </a:spcAft>
                <a:buNone/>
              </a:pPr>
              <a:r>
                <a:rPr lang="en-US" sz="1300" b="0" i="0" u="none" strike="noStrike" cap="none">
                  <a:solidFill>
                    <a:srgbClr val="000000"/>
                  </a:solidFill>
                  <a:latin typeface="Helvetica Neue"/>
                  <a:ea typeface="Helvetica Neue"/>
                  <a:cs typeface="Helvetica Neue"/>
                  <a:sym typeface="Helvetica Neue"/>
                </a:rPr>
                <a:t>Version 6.X</a:t>
              </a:r>
              <a:endParaRPr sz="1300" b="0" i="0" u="none" strike="noStrike" cap="none" dirty="0">
                <a:solidFill>
                  <a:srgbClr val="000000"/>
                </a:solidFill>
                <a:latin typeface="Helvetica Neue"/>
                <a:ea typeface="Helvetica Neue"/>
                <a:cs typeface="Helvetica Neue"/>
                <a:sym typeface="Helvetica Neue"/>
              </a:endParaRPr>
            </a:p>
          </p:txBody>
        </p:sp>
      </p:grpSp>
      <p:pic>
        <p:nvPicPr>
          <p:cNvPr id="140" name="Google Shape;140;p1" descr="E:\Work\japan\Aloki\ThoughSpot\PPT\First call Animation 2018\6-6-2018\Ref\11.png"/>
          <p:cNvPicPr preferRelativeResize="0"/>
          <p:nvPr/>
        </p:nvPicPr>
        <p:blipFill rotWithShape="1">
          <a:blip r:embed="rId10">
            <a:alphaModFix/>
          </a:blip>
          <a:srcRect/>
          <a:stretch/>
        </p:blipFill>
        <p:spPr>
          <a:xfrm>
            <a:off x="2636440" y="2316902"/>
            <a:ext cx="862598" cy="2324319"/>
          </a:xfrm>
          <a:prstGeom prst="rect">
            <a:avLst/>
          </a:prstGeom>
          <a:noFill/>
          <a:ln>
            <a:noFill/>
          </a:ln>
        </p:spPr>
      </p:pic>
      <p:pic>
        <p:nvPicPr>
          <p:cNvPr id="141" name="Google Shape;141;p1" descr="E:\Work\japan\Aloki\ThoughSpot\PPT\First call Animation 2018\6-6-2018\Ref\12.png"/>
          <p:cNvPicPr preferRelativeResize="0"/>
          <p:nvPr/>
        </p:nvPicPr>
        <p:blipFill rotWithShape="1">
          <a:blip r:embed="rId11">
            <a:alphaModFix/>
          </a:blip>
          <a:srcRect/>
          <a:stretch/>
        </p:blipFill>
        <p:spPr>
          <a:xfrm>
            <a:off x="5782031" y="2344622"/>
            <a:ext cx="826802" cy="2335602"/>
          </a:xfrm>
          <a:prstGeom prst="rect">
            <a:avLst/>
          </a:prstGeom>
          <a:noFill/>
          <a:ln>
            <a:noFill/>
          </a:ln>
        </p:spPr>
      </p:pic>
      <p:pic>
        <p:nvPicPr>
          <p:cNvPr id="142" name="Google Shape;142;p1" descr="E:\Work\japan\Aloki\ThoughSpot\PPT\First call Animation 2018\6-6-2018\Ref\13.png"/>
          <p:cNvPicPr preferRelativeResize="0"/>
          <p:nvPr/>
        </p:nvPicPr>
        <p:blipFill rotWithShape="1">
          <a:blip r:embed="rId12">
            <a:alphaModFix/>
          </a:blip>
          <a:srcRect/>
          <a:stretch/>
        </p:blipFill>
        <p:spPr>
          <a:xfrm>
            <a:off x="1631420" y="2694797"/>
            <a:ext cx="374781" cy="1624615"/>
          </a:xfrm>
          <a:prstGeom prst="rect">
            <a:avLst/>
          </a:prstGeom>
          <a:noFill/>
          <a:ln>
            <a:noFill/>
          </a:ln>
        </p:spPr>
      </p:pic>
      <p:pic>
        <p:nvPicPr>
          <p:cNvPr id="143" name="Google Shape;143;p1" descr="E:\Work\japan\Aloki\ThoughSpot\PPT\First call Animation 2018\6-6-2018\Ref\14.png"/>
          <p:cNvPicPr preferRelativeResize="0"/>
          <p:nvPr/>
        </p:nvPicPr>
        <p:blipFill rotWithShape="1">
          <a:blip r:embed="rId13">
            <a:alphaModFix/>
          </a:blip>
          <a:srcRect/>
          <a:stretch/>
        </p:blipFill>
        <p:spPr>
          <a:xfrm>
            <a:off x="7097106" y="2716215"/>
            <a:ext cx="371427" cy="1638488"/>
          </a:xfrm>
          <a:prstGeom prst="rect">
            <a:avLst/>
          </a:prstGeom>
          <a:noFill/>
          <a:ln>
            <a:noFill/>
          </a:ln>
        </p:spPr>
      </p:pic>
      <p:sp>
        <p:nvSpPr>
          <p:cNvPr id="144" name="Google Shape;144;p1"/>
          <p:cNvSpPr/>
          <p:nvPr/>
        </p:nvSpPr>
        <p:spPr>
          <a:xfrm>
            <a:off x="3437030" y="1874126"/>
            <a:ext cx="2358609" cy="2358916"/>
          </a:xfrm>
          <a:prstGeom prst="ellipse">
            <a:avLst/>
          </a:prstGeom>
          <a:solidFill>
            <a:srgbClr val="BFBFBF"/>
          </a:solidFill>
          <a:ln>
            <a:noFill/>
          </a:ln>
        </p:spPr>
        <p:txBody>
          <a:bodyPr spcFirstLastPara="1" wrap="square" lIns="34275" tIns="17125" rIns="34275" bIns="17125"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145" name="Google Shape;145;p1"/>
          <p:cNvPicPr preferRelativeResize="0"/>
          <p:nvPr/>
        </p:nvPicPr>
        <p:blipFill rotWithShape="1">
          <a:blip r:embed="rId14">
            <a:alphaModFix/>
          </a:blip>
          <a:srcRect/>
          <a:stretch/>
        </p:blipFill>
        <p:spPr>
          <a:xfrm>
            <a:off x="3325221" y="1749969"/>
            <a:ext cx="2611628" cy="2619842"/>
          </a:xfrm>
          <a:prstGeom prst="rect">
            <a:avLst/>
          </a:prstGeom>
          <a:noFill/>
          <a:ln>
            <a:noFill/>
          </a:ln>
        </p:spPr>
      </p:pic>
      <p:pic>
        <p:nvPicPr>
          <p:cNvPr id="146" name="Google Shape;146;p1" descr="E:\Work\japan\Aloki\ThoughSpot\PPT\First call Animation 2018\6-6-2018\Ref\10.png"/>
          <p:cNvPicPr preferRelativeResize="0"/>
          <p:nvPr/>
        </p:nvPicPr>
        <p:blipFill rotWithShape="1">
          <a:blip r:embed="rId15">
            <a:alphaModFix/>
          </a:blip>
          <a:srcRect/>
          <a:stretch/>
        </p:blipFill>
        <p:spPr>
          <a:xfrm>
            <a:off x="4184831" y="2062726"/>
            <a:ext cx="839773" cy="2817194"/>
          </a:xfrm>
          <a:prstGeom prst="rect">
            <a:avLst/>
          </a:prstGeom>
          <a:noFill/>
          <a:ln>
            <a:noFill/>
          </a:ln>
        </p:spPr>
      </p:pic>
      <p:pic>
        <p:nvPicPr>
          <p:cNvPr id="147" name="Google Shape;147;p1"/>
          <p:cNvPicPr preferRelativeResize="0"/>
          <p:nvPr/>
        </p:nvPicPr>
        <p:blipFill rotWithShape="1">
          <a:blip r:embed="rId16">
            <a:alphaModFix/>
          </a:blip>
          <a:srcRect t="26298" b="23872"/>
          <a:stretch/>
        </p:blipFill>
        <p:spPr>
          <a:xfrm>
            <a:off x="3405580" y="225532"/>
            <a:ext cx="2342077" cy="49828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Google Shape;293;p12"/>
          <p:cNvSpPr txBox="1">
            <a:spLocks noGrp="1"/>
          </p:cNvSpPr>
          <p:nvPr>
            <p:ph type="title"/>
          </p:nvPr>
        </p:nvSpPr>
        <p:spPr>
          <a:xfrm>
            <a:off x="457200" y="2143125"/>
            <a:ext cx="8229600" cy="85725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800"/>
              <a:buFont typeface="Arial"/>
              <a:buNone/>
            </a:pPr>
            <a:r>
              <a:rPr lang="en-US">
                <a:latin typeface="Helvetica Neue"/>
                <a:ea typeface="Helvetica Neue"/>
                <a:cs typeface="Helvetica Neue"/>
                <a:sym typeface="Helvetica Neue"/>
              </a:rPr>
              <a:t>Local Users/Groups</a:t>
            </a:r>
            <a:endParaRPr>
              <a:latin typeface="Helvetica Neue"/>
              <a:ea typeface="Helvetica Neue"/>
              <a:cs typeface="Helvetica Neue"/>
              <a:sym typeface="Helvetica Neue"/>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Google Shape;299;p13"/>
          <p:cNvSpPr txBox="1">
            <a:spLocks noGrp="1"/>
          </p:cNvSpPr>
          <p:nvPr>
            <p:ph type="title"/>
          </p:nvPr>
        </p:nvSpPr>
        <p:spPr>
          <a:xfrm>
            <a:off x="304799" y="19846"/>
            <a:ext cx="8606700" cy="857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900"/>
              <a:buFont typeface="Helvetica Neue"/>
              <a:buNone/>
            </a:pPr>
            <a:r>
              <a:rPr lang="en-US"/>
              <a:t>Local User</a:t>
            </a:r>
            <a:endParaRPr/>
          </a:p>
        </p:txBody>
      </p:sp>
      <p:sp>
        <p:nvSpPr>
          <p:cNvPr id="8" name="Google Shape;299;p13">
            <a:extLst>
              <a:ext uri="{FF2B5EF4-FFF2-40B4-BE49-F238E27FC236}">
                <a16:creationId xmlns:a16="http://schemas.microsoft.com/office/drawing/2014/main" id="{A15447A1-3F11-3946-BF4B-7607721A88E2}"/>
              </a:ext>
            </a:extLst>
          </p:cNvPr>
          <p:cNvSpPr txBox="1">
            <a:spLocks/>
          </p:cNvSpPr>
          <p:nvPr/>
        </p:nvSpPr>
        <p:spPr>
          <a:xfrm>
            <a:off x="304799" y="19846"/>
            <a:ext cx="8606700" cy="857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900"/>
              <a:buFont typeface="Helvetica Neue"/>
              <a:buNone/>
              <a:defRPr sz="1900" b="1" i="0" u="none" strike="noStrike" cap="none">
                <a:solidFill>
                  <a:schemeClr val="dk1"/>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a:t>Local User</a:t>
            </a:r>
          </a:p>
        </p:txBody>
      </p:sp>
      <p:pic>
        <p:nvPicPr>
          <p:cNvPr id="9" name="Picture 8" descr="A screenshot of a cell phone&#10;&#10;Description automatically generated">
            <a:extLst>
              <a:ext uri="{FF2B5EF4-FFF2-40B4-BE49-F238E27FC236}">
                <a16:creationId xmlns:a16="http://schemas.microsoft.com/office/drawing/2014/main" id="{5CE8509D-703F-8A41-A242-1FCCF4BD937D}"/>
              </a:ext>
            </a:extLst>
          </p:cNvPr>
          <p:cNvPicPr>
            <a:picLocks noChangeAspect="1"/>
          </p:cNvPicPr>
          <p:nvPr/>
        </p:nvPicPr>
        <p:blipFill>
          <a:blip r:embed="rId3"/>
          <a:stretch>
            <a:fillRect/>
          </a:stretch>
        </p:blipFill>
        <p:spPr>
          <a:xfrm>
            <a:off x="580571" y="1118723"/>
            <a:ext cx="7982857" cy="3430436"/>
          </a:xfrm>
          <a:prstGeom prst="rect">
            <a:avLst/>
          </a:prstGeom>
        </p:spPr>
      </p:pic>
      <p:sp>
        <p:nvSpPr>
          <p:cNvPr id="10" name="Google Shape;301;p13">
            <a:extLst>
              <a:ext uri="{FF2B5EF4-FFF2-40B4-BE49-F238E27FC236}">
                <a16:creationId xmlns:a16="http://schemas.microsoft.com/office/drawing/2014/main" id="{DCFE7795-8F80-AE4E-975E-86E8FDF6C7DA}"/>
              </a:ext>
            </a:extLst>
          </p:cNvPr>
          <p:cNvSpPr/>
          <p:nvPr/>
        </p:nvSpPr>
        <p:spPr>
          <a:xfrm>
            <a:off x="3042432" y="1910959"/>
            <a:ext cx="1340882" cy="351600"/>
          </a:xfrm>
          <a:prstGeom prst="rect">
            <a:avLst/>
          </a:prstGeom>
          <a:noFill/>
          <a:ln w="76200"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 name="Google Shape;303;p13">
            <a:extLst>
              <a:ext uri="{FF2B5EF4-FFF2-40B4-BE49-F238E27FC236}">
                <a16:creationId xmlns:a16="http://schemas.microsoft.com/office/drawing/2014/main" id="{AB3AC3AC-D254-7041-AE42-63FFE9F6B2C1}"/>
              </a:ext>
            </a:extLst>
          </p:cNvPr>
          <p:cNvSpPr/>
          <p:nvPr/>
        </p:nvSpPr>
        <p:spPr>
          <a:xfrm>
            <a:off x="5483070" y="1141225"/>
            <a:ext cx="948900" cy="351600"/>
          </a:xfrm>
          <a:prstGeom prst="rect">
            <a:avLst/>
          </a:prstGeom>
          <a:noFill/>
          <a:ln w="76200"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 name="Google Shape;319;p15">
            <a:extLst>
              <a:ext uri="{FF2B5EF4-FFF2-40B4-BE49-F238E27FC236}">
                <a16:creationId xmlns:a16="http://schemas.microsoft.com/office/drawing/2014/main" id="{02A78D7E-18BB-5140-A930-460552711A4F}"/>
              </a:ext>
            </a:extLst>
          </p:cNvPr>
          <p:cNvSpPr/>
          <p:nvPr/>
        </p:nvSpPr>
        <p:spPr>
          <a:xfrm>
            <a:off x="580571" y="2220150"/>
            <a:ext cx="1030516" cy="351600"/>
          </a:xfrm>
          <a:prstGeom prst="rect">
            <a:avLst/>
          </a:prstGeom>
          <a:noFill/>
          <a:ln w="76200"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Google Shape;309;p14"/>
          <p:cNvSpPr txBox="1">
            <a:spLocks noGrp="1"/>
          </p:cNvSpPr>
          <p:nvPr>
            <p:ph type="title"/>
          </p:nvPr>
        </p:nvSpPr>
        <p:spPr>
          <a:xfrm>
            <a:off x="304799" y="19846"/>
            <a:ext cx="8606700" cy="857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900"/>
              <a:buFont typeface="Helvetica Neue"/>
              <a:buNone/>
            </a:pPr>
            <a:r>
              <a:rPr lang="en-US"/>
              <a:t>Local User</a:t>
            </a:r>
            <a:endParaRP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b="9180"/>
          <a:stretch/>
        </p:blipFill>
        <p:spPr>
          <a:xfrm>
            <a:off x="3528430" y="1051185"/>
            <a:ext cx="5165329" cy="3687419"/>
          </a:xfrm>
          <a:prstGeom prst="rect">
            <a:avLst/>
          </a:prstGeom>
          <a:ln>
            <a:solidFill>
              <a:schemeClr val="tx1">
                <a:lumMod val="50000"/>
                <a:lumOff val="50000"/>
              </a:schemeClr>
            </a:solidFill>
          </a:ln>
        </p:spPr>
      </p:pic>
      <p:sp>
        <p:nvSpPr>
          <p:cNvPr id="7" name="Google Shape;340;p17"/>
          <p:cNvSpPr txBox="1">
            <a:spLocks noGrp="1"/>
          </p:cNvSpPr>
          <p:nvPr>
            <p:ph type="body" idx="1"/>
          </p:nvPr>
        </p:nvSpPr>
        <p:spPr>
          <a:xfrm>
            <a:off x="437321" y="1541991"/>
            <a:ext cx="2951922" cy="2705806"/>
          </a:xfrm>
          <a:prstGeom prst="rect">
            <a:avLst/>
          </a:prstGeom>
          <a:noFill/>
          <a:ln>
            <a:noFill/>
          </a:ln>
        </p:spPr>
        <p:txBody>
          <a:bodyPr spcFirstLastPara="1" wrap="square" lIns="81625" tIns="40800" rIns="81625" bIns="40800" anchor="t" anchorCtr="0">
            <a:normAutofit/>
          </a:bodyPr>
          <a:lstStyle/>
          <a:p>
            <a:pPr marL="0" lvl="0" indent="0" algn="l" rtl="0">
              <a:spcBef>
                <a:spcPts val="0"/>
              </a:spcBef>
              <a:spcAft>
                <a:spcPts val="0"/>
              </a:spcAft>
              <a:buClr>
                <a:schemeClr val="dk1"/>
              </a:buClr>
              <a:buSzPts val="1800"/>
              <a:buNone/>
            </a:pPr>
            <a:r>
              <a:rPr lang="en-US" sz="1800" dirty="0">
                <a:latin typeface="Helvetica Neue"/>
                <a:ea typeface="Helvetica Neue"/>
                <a:cs typeface="Helvetica Neue"/>
                <a:sym typeface="Helvetica Neue"/>
              </a:rPr>
              <a:t>Create users and groups through the browser</a:t>
            </a:r>
          </a:p>
          <a:p>
            <a:pPr marL="0" lvl="0" indent="0" algn="l" rtl="0">
              <a:spcBef>
                <a:spcPts val="0"/>
              </a:spcBef>
              <a:spcAft>
                <a:spcPts val="0"/>
              </a:spcAft>
              <a:buClr>
                <a:schemeClr val="dk1"/>
              </a:buClr>
              <a:buSzPts val="1800"/>
              <a:buNone/>
            </a:pPr>
            <a:endParaRPr lang="en-US" sz="1800" dirty="0"/>
          </a:p>
          <a:p>
            <a:pPr marL="0" lvl="0" indent="0" algn="l" rtl="0">
              <a:spcBef>
                <a:spcPts val="0"/>
              </a:spcBef>
              <a:spcAft>
                <a:spcPts val="0"/>
              </a:spcAft>
              <a:buClr>
                <a:schemeClr val="dk1"/>
              </a:buClr>
              <a:buSzPts val="1800"/>
              <a:buNone/>
            </a:pPr>
            <a:r>
              <a:rPr lang="en-US" sz="1800" dirty="0"/>
              <a:t>“Sharable” means that the user is visible when sharing</a:t>
            </a:r>
          </a:p>
          <a:p>
            <a:pPr marL="0" lvl="0" indent="0" algn="l" rtl="0">
              <a:spcBef>
                <a:spcPts val="0"/>
              </a:spcBef>
              <a:spcAft>
                <a:spcPts val="0"/>
              </a:spcAft>
              <a:buClr>
                <a:schemeClr val="dk1"/>
              </a:buClr>
              <a:buSzPts val="1800"/>
              <a:buNone/>
            </a:pPr>
            <a:endParaRPr lang="en-US" sz="1800" dirty="0"/>
          </a:p>
          <a:p>
            <a:pPr marL="0" lvl="0" indent="0" algn="l" rtl="0">
              <a:spcBef>
                <a:spcPts val="0"/>
              </a:spcBef>
              <a:spcAft>
                <a:spcPts val="0"/>
              </a:spcAft>
              <a:buClr>
                <a:schemeClr val="dk1"/>
              </a:buClr>
              <a:buSzPts val="1800"/>
              <a:buNone/>
            </a:pPr>
            <a:r>
              <a:rPr lang="en-US" sz="1800" dirty="0"/>
              <a:t>Select the user’s group(s) from the list</a:t>
            </a:r>
            <a:endParaRPr sz="1800" dirty="0">
              <a:latin typeface="Helvetica Neue"/>
              <a:ea typeface="Helvetica Neue"/>
              <a:cs typeface="Helvetica Neue"/>
              <a:sym typeface="Helvetica Neue"/>
            </a:endParaRPr>
          </a:p>
          <a:p>
            <a:pPr marL="0" lvl="0" indent="0" algn="l" rtl="0">
              <a:spcBef>
                <a:spcPts val="360"/>
              </a:spcBef>
              <a:spcAft>
                <a:spcPts val="0"/>
              </a:spcAft>
              <a:buClr>
                <a:schemeClr val="dk1"/>
              </a:buClr>
              <a:buSzPts val="1800"/>
              <a:buNone/>
            </a:pPr>
            <a:endParaRPr sz="1800" dirty="0">
              <a:latin typeface="Helvetica Neue"/>
              <a:ea typeface="Helvetica Neue"/>
              <a:cs typeface="Helvetica Neue"/>
              <a:sym typeface="Helvetica Neue"/>
            </a:endParaRPr>
          </a:p>
        </p:txBody>
      </p:sp>
    </p:spTree>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15"/>
          <p:cNvSpPr txBox="1">
            <a:spLocks noGrp="1"/>
          </p:cNvSpPr>
          <p:nvPr>
            <p:ph type="title"/>
          </p:nvPr>
        </p:nvSpPr>
        <p:spPr>
          <a:xfrm>
            <a:off x="304799" y="130628"/>
            <a:ext cx="8606700" cy="746617"/>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900"/>
              <a:buFont typeface="Helvetica Neue"/>
              <a:buNone/>
            </a:pPr>
            <a:r>
              <a:rPr lang="en-US"/>
              <a:t>Local group</a:t>
            </a:r>
            <a:endParaRPr/>
          </a:p>
        </p:txBody>
      </p:sp>
      <p:sp>
        <p:nvSpPr>
          <p:cNvPr id="10" name="Google Shape;318;p15">
            <a:extLst>
              <a:ext uri="{FF2B5EF4-FFF2-40B4-BE49-F238E27FC236}">
                <a16:creationId xmlns:a16="http://schemas.microsoft.com/office/drawing/2014/main" id="{E2730C56-69E3-284B-9A62-2C91CA358BE6}"/>
              </a:ext>
            </a:extLst>
          </p:cNvPr>
          <p:cNvSpPr txBox="1">
            <a:spLocks/>
          </p:cNvSpPr>
          <p:nvPr/>
        </p:nvSpPr>
        <p:spPr>
          <a:xfrm>
            <a:off x="304799" y="130628"/>
            <a:ext cx="8606700" cy="74661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900"/>
              <a:buFont typeface="Helvetica Neue"/>
              <a:buNone/>
              <a:defRPr sz="1900" b="1" i="0" u="none" strike="noStrike" cap="none">
                <a:solidFill>
                  <a:schemeClr val="dk1"/>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a:t>Local group</a:t>
            </a:r>
          </a:p>
        </p:txBody>
      </p:sp>
      <p:pic>
        <p:nvPicPr>
          <p:cNvPr id="11" name="Picture 10">
            <a:extLst>
              <a:ext uri="{FF2B5EF4-FFF2-40B4-BE49-F238E27FC236}">
                <a16:creationId xmlns:a16="http://schemas.microsoft.com/office/drawing/2014/main" id="{B5B5A201-511F-2749-8DBF-5973B70AC5DA}"/>
              </a:ext>
            </a:extLst>
          </p:cNvPr>
          <p:cNvPicPr>
            <a:picLocks noChangeAspect="1"/>
          </p:cNvPicPr>
          <p:nvPr/>
        </p:nvPicPr>
        <p:blipFill>
          <a:blip r:embed="rId3"/>
          <a:stretch>
            <a:fillRect/>
          </a:stretch>
        </p:blipFill>
        <p:spPr>
          <a:xfrm>
            <a:off x="304799" y="1027368"/>
            <a:ext cx="8316686" cy="3764208"/>
          </a:xfrm>
          <a:prstGeom prst="rect">
            <a:avLst/>
          </a:prstGeom>
        </p:spPr>
      </p:pic>
      <p:sp>
        <p:nvSpPr>
          <p:cNvPr id="12" name="Google Shape;319;p15">
            <a:extLst>
              <a:ext uri="{FF2B5EF4-FFF2-40B4-BE49-F238E27FC236}">
                <a16:creationId xmlns:a16="http://schemas.microsoft.com/office/drawing/2014/main" id="{EF1F9A4A-31A0-C149-A415-326CD4770A5F}"/>
              </a:ext>
            </a:extLst>
          </p:cNvPr>
          <p:cNvSpPr/>
          <p:nvPr/>
        </p:nvSpPr>
        <p:spPr>
          <a:xfrm>
            <a:off x="420912" y="2733672"/>
            <a:ext cx="1030516" cy="351600"/>
          </a:xfrm>
          <a:prstGeom prst="rect">
            <a:avLst/>
          </a:prstGeom>
          <a:noFill/>
          <a:ln w="76200"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 name="Google Shape;323;p15">
            <a:extLst>
              <a:ext uri="{FF2B5EF4-FFF2-40B4-BE49-F238E27FC236}">
                <a16:creationId xmlns:a16="http://schemas.microsoft.com/office/drawing/2014/main" id="{374EF7A2-0080-5247-BCE4-52745FAB6309}"/>
              </a:ext>
            </a:extLst>
          </p:cNvPr>
          <p:cNvSpPr/>
          <p:nvPr/>
        </p:nvSpPr>
        <p:spPr>
          <a:xfrm>
            <a:off x="6034382" y="1126258"/>
            <a:ext cx="948900" cy="351600"/>
          </a:xfrm>
          <a:prstGeom prst="rect">
            <a:avLst/>
          </a:prstGeom>
          <a:noFill/>
          <a:ln w="76200"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 name="Google Shape;325;p15">
            <a:extLst>
              <a:ext uri="{FF2B5EF4-FFF2-40B4-BE49-F238E27FC236}">
                <a16:creationId xmlns:a16="http://schemas.microsoft.com/office/drawing/2014/main" id="{4984CA2C-BCBE-F541-ACA4-0A347D1A473F}"/>
              </a:ext>
            </a:extLst>
          </p:cNvPr>
          <p:cNvSpPr/>
          <p:nvPr/>
        </p:nvSpPr>
        <p:spPr>
          <a:xfrm>
            <a:off x="3145900" y="2015105"/>
            <a:ext cx="1567129" cy="351600"/>
          </a:xfrm>
          <a:prstGeom prst="rect">
            <a:avLst/>
          </a:prstGeom>
          <a:noFill/>
          <a:ln w="76200"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Google Shape;309;p14"/>
          <p:cNvSpPr txBox="1">
            <a:spLocks noGrp="1"/>
          </p:cNvSpPr>
          <p:nvPr>
            <p:ph type="title"/>
          </p:nvPr>
        </p:nvSpPr>
        <p:spPr>
          <a:xfrm>
            <a:off x="304799" y="19846"/>
            <a:ext cx="8606700" cy="857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900"/>
              <a:buFont typeface="Helvetica Neue"/>
              <a:buNone/>
            </a:pPr>
            <a:r>
              <a:rPr lang="en-US" dirty="0"/>
              <a:t>Add a new group</a:t>
            </a:r>
            <a:endParaRPr dirty="0"/>
          </a:p>
        </p:txBody>
      </p:sp>
      <p:sp>
        <p:nvSpPr>
          <p:cNvPr id="7" name="Google Shape;340;p17"/>
          <p:cNvSpPr txBox="1">
            <a:spLocks noGrp="1"/>
          </p:cNvSpPr>
          <p:nvPr>
            <p:ph type="body" idx="1"/>
          </p:nvPr>
        </p:nvSpPr>
        <p:spPr>
          <a:xfrm>
            <a:off x="437321" y="1541991"/>
            <a:ext cx="2951922" cy="2705806"/>
          </a:xfrm>
          <a:prstGeom prst="rect">
            <a:avLst/>
          </a:prstGeom>
          <a:noFill/>
          <a:ln>
            <a:noFill/>
          </a:ln>
        </p:spPr>
        <p:txBody>
          <a:bodyPr spcFirstLastPara="1" wrap="square" lIns="81625" tIns="40800" rIns="81625" bIns="40800" anchor="t" anchorCtr="0">
            <a:normAutofit/>
          </a:bodyPr>
          <a:lstStyle/>
          <a:p>
            <a:pPr marL="0" lvl="0" indent="0" algn="l" rtl="0">
              <a:spcBef>
                <a:spcPts val="0"/>
              </a:spcBef>
              <a:spcAft>
                <a:spcPts val="0"/>
              </a:spcAft>
              <a:buClr>
                <a:schemeClr val="dk1"/>
              </a:buClr>
              <a:buSzPts val="1800"/>
              <a:buNone/>
            </a:pPr>
            <a:r>
              <a:rPr lang="en-US" sz="1800" dirty="0"/>
              <a:t>“Sharable” means that the group is visible when sharing</a:t>
            </a:r>
          </a:p>
          <a:p>
            <a:pPr marL="0" lvl="0" indent="0" algn="l" rtl="0">
              <a:spcBef>
                <a:spcPts val="0"/>
              </a:spcBef>
              <a:spcAft>
                <a:spcPts val="0"/>
              </a:spcAft>
              <a:buClr>
                <a:schemeClr val="dk1"/>
              </a:buClr>
              <a:buSzPts val="1800"/>
              <a:buNone/>
            </a:pPr>
            <a:endParaRPr lang="en-US" sz="1800" dirty="0"/>
          </a:p>
          <a:p>
            <a:pPr marL="0" lvl="0" indent="0" algn="l" rtl="0">
              <a:spcBef>
                <a:spcPts val="0"/>
              </a:spcBef>
              <a:spcAft>
                <a:spcPts val="0"/>
              </a:spcAft>
              <a:buClr>
                <a:schemeClr val="dk1"/>
              </a:buClr>
              <a:buSzPts val="1800"/>
              <a:buNone/>
            </a:pPr>
            <a:r>
              <a:rPr lang="en-US" sz="1800" dirty="0"/>
              <a:t>Select Default </a:t>
            </a:r>
            <a:r>
              <a:rPr lang="en-US" sz="1800" dirty="0" err="1"/>
              <a:t>Pinboard</a:t>
            </a:r>
            <a:r>
              <a:rPr lang="en-US" sz="1800" dirty="0"/>
              <a:t> for groups</a:t>
            </a:r>
          </a:p>
          <a:p>
            <a:pPr marL="0" lvl="0" indent="0" algn="l" rtl="0">
              <a:spcBef>
                <a:spcPts val="0"/>
              </a:spcBef>
              <a:spcAft>
                <a:spcPts val="0"/>
              </a:spcAft>
              <a:buClr>
                <a:schemeClr val="dk1"/>
              </a:buClr>
              <a:buSzPts val="1800"/>
              <a:buNone/>
            </a:pPr>
            <a:endParaRPr lang="en-US" sz="1800" dirty="0">
              <a:latin typeface="Helvetica Neue"/>
              <a:ea typeface="Helvetica Neue"/>
              <a:cs typeface="Helvetica Neue"/>
              <a:sym typeface="Helvetica Neue"/>
            </a:endParaRPr>
          </a:p>
          <a:p>
            <a:pPr marL="0" lvl="0" indent="0" algn="l" rtl="0">
              <a:spcBef>
                <a:spcPts val="0"/>
              </a:spcBef>
              <a:spcAft>
                <a:spcPts val="0"/>
              </a:spcAft>
              <a:buClr>
                <a:schemeClr val="dk1"/>
              </a:buClr>
              <a:buSzPts val="1800"/>
              <a:buNone/>
            </a:pPr>
            <a:r>
              <a:rPr lang="en-US" sz="1800" dirty="0"/>
              <a:t>Add other groups or users to new group</a:t>
            </a:r>
            <a:endParaRPr sz="1800" dirty="0">
              <a:latin typeface="Helvetica Neue"/>
              <a:ea typeface="Helvetica Neue"/>
              <a:cs typeface="Helvetica Neue"/>
              <a:sym typeface="Helvetica Neue"/>
            </a:endParaRPr>
          </a:p>
          <a:p>
            <a:pPr marL="0" lvl="0" indent="0" algn="l" rtl="0">
              <a:spcBef>
                <a:spcPts val="360"/>
              </a:spcBef>
              <a:spcAft>
                <a:spcPts val="0"/>
              </a:spcAft>
              <a:buClr>
                <a:schemeClr val="dk1"/>
              </a:buClr>
              <a:buSzPts val="1800"/>
              <a:buNone/>
            </a:pPr>
            <a:endParaRPr sz="1800" dirty="0">
              <a:latin typeface="Helvetica Neue"/>
              <a:ea typeface="Helvetica Neue"/>
              <a:cs typeface="Helvetica Neue"/>
              <a:sym typeface="Helvetica Neue"/>
            </a:endParaRPr>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r="2111"/>
          <a:stretch/>
        </p:blipFill>
        <p:spPr>
          <a:xfrm>
            <a:off x="3470172" y="1014135"/>
            <a:ext cx="5441327" cy="3826221"/>
          </a:xfrm>
          <a:prstGeom prst="rect">
            <a:avLst/>
          </a:prstGeom>
          <a:ln>
            <a:solidFill>
              <a:schemeClr val="tx1">
                <a:lumMod val="50000"/>
                <a:lumOff val="50000"/>
              </a:schemeClr>
            </a:solidFill>
          </a:ln>
        </p:spPr>
      </p:pic>
    </p:spTree>
    <p:extLst>
      <p:ext uri="{BB962C8B-B14F-4D97-AF65-F5344CB8AC3E}">
        <p14:creationId xmlns:p14="http://schemas.microsoft.com/office/powerpoint/2010/main" val="1234610700"/>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9" name="Google Shape;339;p17"/>
          <p:cNvSpPr txBox="1">
            <a:spLocks noGrp="1"/>
          </p:cNvSpPr>
          <p:nvPr>
            <p:ph type="title"/>
          </p:nvPr>
        </p:nvSpPr>
        <p:spPr>
          <a:xfrm>
            <a:off x="196070" y="275816"/>
            <a:ext cx="8490730" cy="479822"/>
          </a:xfrm>
          <a:prstGeom prst="rect">
            <a:avLst/>
          </a:prstGeom>
          <a:noFill/>
          <a:ln>
            <a:noFill/>
          </a:ln>
        </p:spPr>
        <p:txBody>
          <a:bodyPr spcFirstLastPara="1" wrap="square" lIns="34275" tIns="17125" rIns="34275" bIns="17125" anchor="b" anchorCtr="0">
            <a:noAutofit/>
          </a:bodyPr>
          <a:lstStyle/>
          <a:p>
            <a:pPr marL="0" lvl="0" indent="0" algn="l" rtl="0">
              <a:spcBef>
                <a:spcPts val="0"/>
              </a:spcBef>
              <a:spcAft>
                <a:spcPts val="0"/>
              </a:spcAft>
              <a:buClr>
                <a:schemeClr val="dk1"/>
              </a:buClr>
              <a:buSzPts val="1900"/>
              <a:buFont typeface="Helvetica Neue"/>
              <a:buNone/>
            </a:pPr>
            <a:r>
              <a:rPr lang="en-US"/>
              <a:t>Privileges for Groups</a:t>
            </a:r>
            <a:endParaRPr/>
          </a:p>
        </p:txBody>
      </p:sp>
      <p:sp>
        <p:nvSpPr>
          <p:cNvPr id="340" name="Google Shape;340;p17"/>
          <p:cNvSpPr txBox="1">
            <a:spLocks noGrp="1"/>
          </p:cNvSpPr>
          <p:nvPr>
            <p:ph type="body" idx="1"/>
          </p:nvPr>
        </p:nvSpPr>
        <p:spPr>
          <a:xfrm>
            <a:off x="457200" y="1306286"/>
            <a:ext cx="2325189" cy="3085862"/>
          </a:xfrm>
          <a:prstGeom prst="rect">
            <a:avLst/>
          </a:prstGeom>
          <a:noFill/>
          <a:ln>
            <a:noFill/>
          </a:ln>
        </p:spPr>
        <p:txBody>
          <a:bodyPr spcFirstLastPara="1" wrap="square" lIns="81625" tIns="40800" rIns="81625" bIns="40800" anchor="t" anchorCtr="0">
            <a:normAutofit/>
          </a:bodyPr>
          <a:lstStyle/>
          <a:p>
            <a:pPr marL="0" lvl="0" indent="0" algn="l" rtl="0">
              <a:spcBef>
                <a:spcPts val="0"/>
              </a:spcBef>
              <a:spcAft>
                <a:spcPts val="0"/>
              </a:spcAft>
              <a:buClr>
                <a:schemeClr val="dk1"/>
              </a:buClr>
              <a:buSzPts val="1800"/>
              <a:buNone/>
            </a:pPr>
            <a:r>
              <a:rPr lang="en-US" sz="1800" dirty="0">
                <a:latin typeface="Helvetica Neue"/>
                <a:ea typeface="Helvetica Neue"/>
                <a:cs typeface="Helvetica Neue"/>
                <a:sym typeface="Helvetica Neue"/>
              </a:rPr>
              <a:t>Set at the group level</a:t>
            </a:r>
            <a:endParaRPr dirty="0"/>
          </a:p>
          <a:p>
            <a:pPr marL="0" lvl="0" indent="0" algn="l" rtl="0">
              <a:spcBef>
                <a:spcPts val="360"/>
              </a:spcBef>
              <a:spcAft>
                <a:spcPts val="0"/>
              </a:spcAft>
              <a:buClr>
                <a:schemeClr val="dk1"/>
              </a:buClr>
              <a:buSzPts val="1800"/>
              <a:buNone/>
            </a:pPr>
            <a:endParaRPr sz="1800" dirty="0">
              <a:latin typeface="Helvetica Neue"/>
              <a:ea typeface="Helvetica Neue"/>
              <a:cs typeface="Helvetica Neue"/>
              <a:sym typeface="Helvetica Neue"/>
            </a:endParaRPr>
          </a:p>
          <a:p>
            <a:pPr marL="0" lvl="0" indent="0" algn="l" rtl="0">
              <a:spcBef>
                <a:spcPts val="360"/>
              </a:spcBef>
              <a:spcAft>
                <a:spcPts val="0"/>
              </a:spcAft>
              <a:buClr>
                <a:schemeClr val="dk1"/>
              </a:buClr>
              <a:buSzPts val="1800"/>
              <a:buNone/>
            </a:pPr>
            <a:r>
              <a:rPr lang="en-US" sz="1800" dirty="0">
                <a:latin typeface="Helvetica Neue"/>
                <a:ea typeface="Helvetica Neue"/>
                <a:cs typeface="Helvetica Neue"/>
                <a:sym typeface="Helvetica Neue"/>
              </a:rPr>
              <a:t>Support very specific use cases</a:t>
            </a:r>
            <a:endParaRPr dirty="0"/>
          </a:p>
          <a:p>
            <a:pPr marL="0" lvl="0" indent="0" algn="l" rtl="0">
              <a:spcBef>
                <a:spcPts val="360"/>
              </a:spcBef>
              <a:spcAft>
                <a:spcPts val="0"/>
              </a:spcAft>
              <a:buClr>
                <a:schemeClr val="dk1"/>
              </a:buClr>
              <a:buSzPts val="1800"/>
              <a:buNone/>
            </a:pPr>
            <a:endParaRPr sz="1800" dirty="0">
              <a:latin typeface="Helvetica Neue"/>
              <a:ea typeface="Helvetica Neue"/>
              <a:cs typeface="Helvetica Neue"/>
              <a:sym typeface="Helvetica Neue"/>
            </a:endParaRPr>
          </a:p>
          <a:p>
            <a:pPr marL="0" lvl="0" indent="0" algn="l" rtl="0">
              <a:spcBef>
                <a:spcPts val="360"/>
              </a:spcBef>
              <a:spcAft>
                <a:spcPts val="0"/>
              </a:spcAft>
              <a:buClr>
                <a:schemeClr val="dk1"/>
              </a:buClr>
              <a:buSzPts val="1800"/>
              <a:buNone/>
            </a:pPr>
            <a:r>
              <a:rPr lang="en-US" sz="1800" dirty="0">
                <a:latin typeface="Helvetica Neue"/>
                <a:ea typeface="Helvetica Neue"/>
                <a:cs typeface="Helvetica Neue"/>
                <a:sym typeface="Helvetica Neue"/>
              </a:rPr>
              <a:t>Enable features per group</a:t>
            </a:r>
            <a:endParaRPr dirty="0"/>
          </a:p>
          <a:p>
            <a:pPr marL="0" lvl="0" indent="0" algn="l" rtl="0">
              <a:spcBef>
                <a:spcPts val="360"/>
              </a:spcBef>
              <a:spcAft>
                <a:spcPts val="0"/>
              </a:spcAft>
              <a:buClr>
                <a:schemeClr val="dk1"/>
              </a:buClr>
              <a:buSzPts val="1800"/>
              <a:buNone/>
            </a:pPr>
            <a:endParaRPr sz="1800" dirty="0">
              <a:latin typeface="Helvetica Neue"/>
              <a:ea typeface="Helvetica Neue"/>
              <a:cs typeface="Helvetica Neue"/>
              <a:sym typeface="Helvetica Neue"/>
            </a:endParaRPr>
          </a:p>
          <a:p>
            <a:pPr marL="0" lvl="0" indent="0" algn="l" rtl="0">
              <a:spcBef>
                <a:spcPts val="360"/>
              </a:spcBef>
              <a:spcAft>
                <a:spcPts val="0"/>
              </a:spcAft>
              <a:buClr>
                <a:schemeClr val="dk1"/>
              </a:buClr>
              <a:buSzPts val="1800"/>
              <a:buNone/>
            </a:pPr>
            <a:endParaRPr sz="1800" dirty="0">
              <a:latin typeface="Helvetica Neue"/>
              <a:ea typeface="Helvetica Neue"/>
              <a:cs typeface="Helvetica Neue"/>
              <a:sym typeface="Helvetica Neue"/>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71800" y="1069009"/>
            <a:ext cx="5715000" cy="3721100"/>
          </a:xfrm>
          <a:prstGeom prst="rect">
            <a:avLst/>
          </a:prstGeom>
          <a:ln>
            <a:solidFill>
              <a:schemeClr val="tx1">
                <a:lumMod val="50000"/>
                <a:lumOff val="50000"/>
              </a:schemeClr>
            </a:solidFill>
          </a:ln>
        </p:spPr>
      </p:pic>
    </p:spTree>
    <p:extLst>
      <p:ext uri="{BB962C8B-B14F-4D97-AF65-F5344CB8AC3E}">
        <p14:creationId xmlns:p14="http://schemas.microsoft.com/office/powerpoint/2010/main" val="2568277661"/>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6" name="Google Shape;346;p18"/>
          <p:cNvSpPr txBox="1">
            <a:spLocks noGrp="1"/>
          </p:cNvSpPr>
          <p:nvPr>
            <p:ph type="title"/>
          </p:nvPr>
        </p:nvSpPr>
        <p:spPr>
          <a:xfrm>
            <a:off x="235131" y="235131"/>
            <a:ext cx="8676368" cy="642114"/>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900"/>
              <a:buFont typeface="Helvetica Neue"/>
              <a:buNone/>
            </a:pPr>
            <a:r>
              <a:rPr lang="en-US"/>
              <a:t>Membership and Permission Management</a:t>
            </a:r>
            <a:endParaRPr/>
          </a:p>
        </p:txBody>
      </p:sp>
      <p:sp>
        <p:nvSpPr>
          <p:cNvPr id="347" name="Google Shape;347;p18"/>
          <p:cNvSpPr txBox="1">
            <a:spLocks noGrp="1"/>
          </p:cNvSpPr>
          <p:nvPr>
            <p:ph type="body" idx="1"/>
          </p:nvPr>
        </p:nvSpPr>
        <p:spPr>
          <a:xfrm>
            <a:off x="457200" y="877245"/>
            <a:ext cx="8229600" cy="3615606"/>
          </a:xfrm>
          <a:prstGeom prst="rect">
            <a:avLst/>
          </a:prstGeom>
          <a:noFill/>
          <a:ln>
            <a:noFill/>
          </a:ln>
        </p:spPr>
        <p:txBody>
          <a:bodyPr spcFirstLastPara="1" wrap="square" lIns="91425" tIns="91425" rIns="91425" bIns="91425" anchor="t" anchorCtr="0">
            <a:noAutofit/>
          </a:bodyPr>
          <a:lstStyle/>
          <a:p>
            <a:pPr marL="0" lvl="0" indent="0" algn="l" rtl="0">
              <a:spcBef>
                <a:spcPts val="480"/>
              </a:spcBef>
              <a:spcAft>
                <a:spcPts val="0"/>
              </a:spcAft>
              <a:buClr>
                <a:schemeClr val="dk1"/>
              </a:buClr>
              <a:buSzPts val="1800"/>
              <a:buNone/>
            </a:pPr>
            <a:r>
              <a:rPr lang="en-US" sz="1800" b="1"/>
              <a:t>User 	</a:t>
            </a:r>
            <a:br>
              <a:rPr lang="en-US" sz="1800" b="1"/>
            </a:br>
            <a:endParaRPr sz="1800" b="1"/>
          </a:p>
          <a:p>
            <a:pPr marL="0" lvl="0" indent="0" algn="l" rtl="0">
              <a:lnSpc>
                <a:spcPct val="150000"/>
              </a:lnSpc>
              <a:spcBef>
                <a:spcPts val="480"/>
              </a:spcBef>
              <a:spcAft>
                <a:spcPts val="0"/>
              </a:spcAft>
              <a:buClr>
                <a:schemeClr val="dk1"/>
              </a:buClr>
              <a:buSzPts val="1800"/>
              <a:buNone/>
            </a:pPr>
            <a:r>
              <a:rPr lang="en-US" sz="1800"/>
              <a:t>Can be part of one or more groups.</a:t>
            </a:r>
            <a:br>
              <a:rPr lang="en-US" sz="1800"/>
            </a:br>
            <a:r>
              <a:rPr lang="en-US" sz="1800"/>
              <a:t>No permissions by themselves.</a:t>
            </a:r>
            <a:endParaRPr sz="1800"/>
          </a:p>
          <a:p>
            <a:pPr marL="0" lvl="0" indent="0" algn="l" rtl="0">
              <a:spcBef>
                <a:spcPts val="480"/>
              </a:spcBef>
              <a:spcAft>
                <a:spcPts val="0"/>
              </a:spcAft>
              <a:buClr>
                <a:schemeClr val="dk1"/>
              </a:buClr>
              <a:buSzPts val="1800"/>
              <a:buNone/>
            </a:pPr>
            <a:endParaRPr sz="1800"/>
          </a:p>
          <a:p>
            <a:pPr marL="0" lvl="0" indent="0" algn="l" rtl="0">
              <a:spcBef>
                <a:spcPts val="480"/>
              </a:spcBef>
              <a:spcAft>
                <a:spcPts val="0"/>
              </a:spcAft>
              <a:buClr>
                <a:schemeClr val="dk1"/>
              </a:buClr>
              <a:buSzPts val="1800"/>
              <a:buNone/>
            </a:pPr>
            <a:r>
              <a:rPr lang="en-US" sz="1800" b="1"/>
              <a:t>Group</a:t>
            </a:r>
            <a:br>
              <a:rPr lang="en-US" sz="1800" b="1"/>
            </a:br>
            <a:endParaRPr sz="1800" b="1"/>
          </a:p>
          <a:p>
            <a:pPr marL="0" lvl="0" indent="0" algn="l" rtl="0">
              <a:lnSpc>
                <a:spcPct val="150000"/>
              </a:lnSpc>
              <a:spcBef>
                <a:spcPts val="480"/>
              </a:spcBef>
              <a:spcAft>
                <a:spcPts val="0"/>
              </a:spcAft>
              <a:buClr>
                <a:schemeClr val="dk1"/>
              </a:buClr>
              <a:buSzPts val="1800"/>
              <a:buNone/>
            </a:pPr>
            <a:r>
              <a:rPr lang="en-US" sz="1800"/>
              <a:t>Can be part of one or more groups.</a:t>
            </a:r>
            <a:br>
              <a:rPr lang="en-US" sz="1800"/>
            </a:br>
            <a:r>
              <a:rPr lang="en-US" sz="1800"/>
              <a:t>No group level login. </a:t>
            </a:r>
            <a:br>
              <a:rPr lang="en-US" sz="1800"/>
            </a:br>
            <a:r>
              <a:rPr lang="en-US" sz="1800"/>
              <a:t>Privileges assigned at Group level.</a:t>
            </a:r>
            <a:endParaRPr sz="1800"/>
          </a:p>
        </p:txBody>
      </p:sp>
      <p:pic>
        <p:nvPicPr>
          <p:cNvPr id="348" name="Google Shape;348;p18"/>
          <p:cNvPicPr preferRelativeResize="0"/>
          <p:nvPr/>
        </p:nvPicPr>
        <p:blipFill rotWithShape="1">
          <a:blip r:embed="rId3">
            <a:alphaModFix/>
          </a:blip>
          <a:srcRect/>
          <a:stretch/>
        </p:blipFill>
        <p:spPr>
          <a:xfrm>
            <a:off x="4503780" y="1718925"/>
            <a:ext cx="4405089" cy="2773926"/>
          </a:xfrm>
          <a:prstGeom prst="rect">
            <a:avLst/>
          </a:prstGeom>
          <a:noFill/>
          <a:ln>
            <a:noFill/>
          </a:ln>
        </p:spPr>
      </p:pic>
    </p:spTree>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Google Shape;354;p19"/>
          <p:cNvSpPr txBox="1">
            <a:spLocks noGrp="1"/>
          </p:cNvSpPr>
          <p:nvPr>
            <p:ph type="title"/>
          </p:nvPr>
        </p:nvSpPr>
        <p:spPr>
          <a:xfrm>
            <a:off x="457200" y="2143125"/>
            <a:ext cx="8229600" cy="857250"/>
          </a:xfrm>
          <a:prstGeom prst="rect">
            <a:avLst/>
          </a:prstGeom>
          <a:noFill/>
          <a:ln>
            <a:noFill/>
          </a:ln>
        </p:spPr>
        <p:txBody>
          <a:bodyPr spcFirstLastPara="1" wrap="square" lIns="91425" tIns="45700" rIns="91425" bIns="45700" anchor="ctr" anchorCtr="0">
            <a:noAutofit/>
          </a:bodyPr>
          <a:lstStyle/>
          <a:p>
            <a:pPr marL="0" lvl="0" indent="0" algn="ctr" rtl="0">
              <a:lnSpc>
                <a:spcPct val="150000"/>
              </a:lnSpc>
              <a:spcBef>
                <a:spcPts val="0"/>
              </a:spcBef>
              <a:spcAft>
                <a:spcPts val="0"/>
              </a:spcAft>
              <a:buClr>
                <a:schemeClr val="lt1"/>
              </a:buClr>
              <a:buSzPts val="800"/>
              <a:buNone/>
            </a:pPr>
            <a:r>
              <a:rPr lang="en-US">
                <a:latin typeface="Helvetica Neue"/>
                <a:ea typeface="Helvetica Neue"/>
                <a:cs typeface="Helvetica Neue"/>
                <a:sym typeface="Helvetica Neue"/>
              </a:rPr>
              <a:t>Externally Managed Users/Groups:</a:t>
            </a:r>
            <a:br>
              <a:rPr lang="en-US">
                <a:latin typeface="Helvetica Neue"/>
                <a:ea typeface="Helvetica Neue"/>
                <a:cs typeface="Helvetica Neue"/>
                <a:sym typeface="Helvetica Neue"/>
              </a:rPr>
            </a:br>
            <a:r>
              <a:rPr lang="en-US">
                <a:latin typeface="Arial"/>
                <a:ea typeface="Arial"/>
                <a:cs typeface="Arial"/>
                <a:sym typeface="Arial"/>
              </a:rPr>
              <a:t>LDAP</a:t>
            </a:r>
            <a:endParaRPr>
              <a:latin typeface="Helvetica Neue"/>
              <a:ea typeface="Helvetica Neue"/>
              <a:cs typeface="Helvetica Neue"/>
              <a:sym typeface="Helvetica Neue"/>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20"/>
          <p:cNvSpPr txBox="1">
            <a:spLocks noGrp="1"/>
          </p:cNvSpPr>
          <p:nvPr>
            <p:ph type="title"/>
          </p:nvPr>
        </p:nvSpPr>
        <p:spPr>
          <a:xfrm>
            <a:off x="304799" y="19846"/>
            <a:ext cx="8606700" cy="857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900"/>
              <a:buFont typeface="Helvetica Neue"/>
              <a:buNone/>
            </a:pPr>
            <a:r>
              <a:rPr lang="en-US" dirty="0"/>
              <a:t>Configuring LDAP via Admin Portal</a:t>
            </a:r>
            <a:endParaRPr dirty="0"/>
          </a:p>
        </p:txBody>
      </p:sp>
      <p:pic>
        <p:nvPicPr>
          <p:cNvPr id="4" name="Picture 3">
            <a:extLst>
              <a:ext uri="{FF2B5EF4-FFF2-40B4-BE49-F238E27FC236}">
                <a16:creationId xmlns:a16="http://schemas.microsoft.com/office/drawing/2014/main" id="{F5C50A7F-7B00-8D40-848D-674D660035B0}"/>
              </a:ext>
            </a:extLst>
          </p:cNvPr>
          <p:cNvPicPr>
            <a:picLocks noChangeAspect="1"/>
          </p:cNvPicPr>
          <p:nvPr/>
        </p:nvPicPr>
        <p:blipFill>
          <a:blip r:embed="rId3"/>
          <a:stretch>
            <a:fillRect/>
          </a:stretch>
        </p:blipFill>
        <p:spPr>
          <a:xfrm>
            <a:off x="1874150" y="1105852"/>
            <a:ext cx="5467998" cy="3738033"/>
          </a:xfrm>
          <a:prstGeom prst="rect">
            <a:avLst/>
          </a:prstGeom>
        </p:spPr>
      </p:pic>
      <p:sp>
        <p:nvSpPr>
          <p:cNvPr id="10" name="Google Shape;301;p13">
            <a:extLst>
              <a:ext uri="{FF2B5EF4-FFF2-40B4-BE49-F238E27FC236}">
                <a16:creationId xmlns:a16="http://schemas.microsoft.com/office/drawing/2014/main" id="{3BCDD114-5AC9-0F49-914C-DFD8DF19B777}"/>
              </a:ext>
            </a:extLst>
          </p:cNvPr>
          <p:cNvSpPr/>
          <p:nvPr/>
        </p:nvSpPr>
        <p:spPr>
          <a:xfrm>
            <a:off x="1874150" y="2283491"/>
            <a:ext cx="1340882" cy="908441"/>
          </a:xfrm>
          <a:prstGeom prst="rect">
            <a:avLst/>
          </a:prstGeom>
          <a:noFill/>
          <a:ln w="76200"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745137982"/>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sp>
        <p:nvSpPr>
          <p:cNvPr id="368" name="Google Shape;368;p21"/>
          <p:cNvSpPr txBox="1">
            <a:spLocks noGrp="1"/>
          </p:cNvSpPr>
          <p:nvPr>
            <p:ph type="title"/>
          </p:nvPr>
        </p:nvSpPr>
        <p:spPr>
          <a:xfrm>
            <a:off x="304799" y="19846"/>
            <a:ext cx="8606700" cy="857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900"/>
              <a:buFont typeface="Helvetica Neue"/>
              <a:buNone/>
            </a:pPr>
            <a:r>
              <a:rPr lang="en-US"/>
              <a:t>LDAP Users and Groups</a:t>
            </a:r>
            <a:endParaRPr/>
          </a:p>
        </p:txBody>
      </p:sp>
      <p:sp>
        <p:nvSpPr>
          <p:cNvPr id="369" name="Google Shape;369;p21"/>
          <p:cNvSpPr txBox="1">
            <a:spLocks noGrp="1"/>
          </p:cNvSpPr>
          <p:nvPr>
            <p:ph type="body" idx="1"/>
          </p:nvPr>
        </p:nvSpPr>
        <p:spPr>
          <a:xfrm>
            <a:off x="457200" y="1105852"/>
            <a:ext cx="8229600" cy="3260170"/>
          </a:xfrm>
          <a:prstGeom prst="rect">
            <a:avLst/>
          </a:prstGeom>
          <a:noFill/>
          <a:ln>
            <a:noFill/>
          </a:ln>
        </p:spPr>
        <p:txBody>
          <a:bodyPr spcFirstLastPara="1" wrap="square" lIns="91425" tIns="91425" rIns="91425" bIns="91425" anchor="t" anchorCtr="0">
            <a:noAutofit/>
          </a:bodyPr>
          <a:lstStyle/>
          <a:p>
            <a:pPr marL="0" lvl="0" indent="0" algn="l" rtl="0">
              <a:spcBef>
                <a:spcPts val="480"/>
              </a:spcBef>
              <a:spcAft>
                <a:spcPts val="0"/>
              </a:spcAft>
              <a:buClr>
                <a:schemeClr val="dk1"/>
              </a:buClr>
              <a:buSzPts val="1600"/>
              <a:buNone/>
            </a:pPr>
            <a:r>
              <a:rPr lang="en-US" dirty="0" err="1">
                <a:latin typeface="Courier New"/>
                <a:ea typeface="Courier New"/>
                <a:cs typeface="Courier New"/>
                <a:sym typeface="Courier New"/>
              </a:rPr>
              <a:t>tscli</a:t>
            </a:r>
            <a:r>
              <a:rPr lang="en-US" dirty="0">
                <a:latin typeface="Courier New"/>
                <a:ea typeface="Courier New"/>
                <a:cs typeface="Courier New"/>
                <a:sym typeface="Courier New"/>
              </a:rPr>
              <a:t> </a:t>
            </a:r>
            <a:r>
              <a:rPr lang="en-US" dirty="0" err="1">
                <a:latin typeface="Courier New"/>
                <a:ea typeface="Courier New"/>
                <a:cs typeface="Courier New"/>
                <a:sym typeface="Courier New"/>
              </a:rPr>
              <a:t>ldap</a:t>
            </a:r>
            <a:r>
              <a:rPr lang="en-US" dirty="0">
                <a:latin typeface="Courier New"/>
                <a:ea typeface="Courier New"/>
                <a:cs typeface="Courier New"/>
                <a:sym typeface="Courier New"/>
              </a:rPr>
              <a:t> configure</a:t>
            </a:r>
            <a:endParaRPr dirty="0">
              <a:latin typeface="Courier New"/>
              <a:ea typeface="Courier New"/>
              <a:cs typeface="Courier New"/>
              <a:sym typeface="Courier New"/>
            </a:endParaRPr>
          </a:p>
          <a:p>
            <a:pPr marL="0" lvl="0" indent="0" algn="l" rtl="0">
              <a:spcBef>
                <a:spcPts val="480"/>
              </a:spcBef>
              <a:spcAft>
                <a:spcPts val="0"/>
              </a:spcAft>
              <a:buClr>
                <a:schemeClr val="dk1"/>
              </a:buClr>
              <a:buSzPts val="1600"/>
              <a:buNone/>
            </a:pPr>
            <a:endParaRPr dirty="0">
              <a:solidFill>
                <a:srgbClr val="0000FF"/>
              </a:solidFill>
            </a:endParaRPr>
          </a:p>
          <a:p>
            <a:pPr marL="0" lvl="0" indent="0" algn="l" rtl="0">
              <a:spcBef>
                <a:spcPts val="480"/>
              </a:spcBef>
              <a:spcAft>
                <a:spcPts val="0"/>
              </a:spcAft>
              <a:buClr>
                <a:schemeClr val="dk1"/>
              </a:buClr>
              <a:buSzPts val="1600"/>
              <a:buNone/>
            </a:pPr>
            <a:r>
              <a:rPr lang="en-US" dirty="0" err="1"/>
              <a:t>ActiveDirectory</a:t>
            </a:r>
            <a:endParaRPr dirty="0"/>
          </a:p>
          <a:p>
            <a:pPr marL="0" lvl="0" indent="0" algn="l" rtl="0">
              <a:spcBef>
                <a:spcPts val="480"/>
              </a:spcBef>
              <a:spcAft>
                <a:spcPts val="0"/>
              </a:spcAft>
              <a:buClr>
                <a:schemeClr val="dk1"/>
              </a:buClr>
              <a:buSzPts val="1600"/>
              <a:buNone/>
            </a:pPr>
            <a:endParaRPr dirty="0"/>
          </a:p>
          <a:p>
            <a:pPr marL="0" lvl="0" indent="0" algn="l" rtl="0">
              <a:spcBef>
                <a:spcPts val="480"/>
              </a:spcBef>
              <a:spcAft>
                <a:spcPts val="0"/>
              </a:spcAft>
              <a:buClr>
                <a:schemeClr val="dk1"/>
              </a:buClr>
              <a:buSzPts val="1600"/>
              <a:buNone/>
            </a:pPr>
            <a:r>
              <a:rPr lang="en-US" dirty="0"/>
              <a:t>No </a:t>
            </a:r>
            <a:r>
              <a:rPr lang="en-US" dirty="0" err="1"/>
              <a:t>OpenLDAP</a:t>
            </a:r>
            <a:r>
              <a:rPr lang="en-US" dirty="0"/>
              <a:t> support</a:t>
            </a:r>
            <a:endParaRPr dirty="0"/>
          </a:p>
          <a:p>
            <a:pPr marL="0" lvl="0" indent="0" algn="l" rtl="0">
              <a:spcBef>
                <a:spcPts val="480"/>
              </a:spcBef>
              <a:spcAft>
                <a:spcPts val="0"/>
              </a:spcAft>
              <a:buClr>
                <a:schemeClr val="dk1"/>
              </a:buClr>
              <a:buSzPts val="1600"/>
              <a:buNone/>
            </a:pPr>
            <a:endParaRPr dirty="0">
              <a:solidFill>
                <a:srgbClr val="0000FF"/>
              </a:solidFill>
            </a:endParaRPr>
          </a:p>
        </p:txBody>
      </p:sp>
      <p:pic>
        <p:nvPicPr>
          <p:cNvPr id="370" name="Google Shape;370;p21"/>
          <p:cNvPicPr preferRelativeResize="0"/>
          <p:nvPr/>
        </p:nvPicPr>
        <p:blipFill rotWithShape="1">
          <a:blip r:embed="rId3">
            <a:alphaModFix/>
          </a:blip>
          <a:srcRect/>
          <a:stretch/>
        </p:blipFill>
        <p:spPr>
          <a:xfrm>
            <a:off x="3443675" y="877250"/>
            <a:ext cx="5108251" cy="3856175"/>
          </a:xfrm>
          <a:prstGeom prst="rect">
            <a:avLst/>
          </a:prstGeom>
          <a:noFill/>
          <a:ln w="9525" cap="flat" cmpd="sng">
            <a:solidFill>
              <a:srgbClr val="666666"/>
            </a:solidFill>
            <a:prstDash val="solid"/>
            <a:round/>
            <a:headEnd type="none" w="sm" len="sm"/>
            <a:tailEnd type="none" w="sm" len="sm"/>
          </a:ln>
        </p:spPr>
      </p:pic>
    </p:spTree>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2"/>
          <p:cNvSpPr txBox="1">
            <a:spLocks noGrp="1"/>
          </p:cNvSpPr>
          <p:nvPr>
            <p:ph type="title"/>
          </p:nvPr>
        </p:nvSpPr>
        <p:spPr>
          <a:xfrm>
            <a:off x="457200" y="2143125"/>
            <a:ext cx="8229600" cy="85725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800"/>
              <a:buFont typeface="Arial"/>
              <a:buNone/>
            </a:pPr>
            <a:r>
              <a:rPr lang="en-US" sz="3200" b="0">
                <a:latin typeface="Arial"/>
                <a:ea typeface="Arial"/>
                <a:cs typeface="Arial"/>
                <a:sym typeface="Arial"/>
              </a:rPr>
              <a:t>What?</a:t>
            </a:r>
            <a:endParaRPr sz="2000" b="0" i="0" u="none" strike="noStrike" cap="none"/>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22"/>
          <p:cNvSpPr txBox="1">
            <a:spLocks noGrp="1"/>
          </p:cNvSpPr>
          <p:nvPr>
            <p:ph type="title"/>
          </p:nvPr>
        </p:nvSpPr>
        <p:spPr>
          <a:xfrm>
            <a:off x="304799" y="19846"/>
            <a:ext cx="8606700" cy="857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900"/>
              <a:buFont typeface="Helvetica Neue"/>
              <a:buNone/>
            </a:pPr>
            <a:r>
              <a:rPr lang="en-US"/>
              <a:t>LDAP Users and Groups sync script</a:t>
            </a:r>
            <a:endParaRPr/>
          </a:p>
        </p:txBody>
      </p:sp>
      <p:pic>
        <p:nvPicPr>
          <p:cNvPr id="377" name="Google Shape;377;p22"/>
          <p:cNvPicPr preferRelativeResize="0"/>
          <p:nvPr/>
        </p:nvPicPr>
        <p:blipFill rotWithShape="1">
          <a:blip r:embed="rId3">
            <a:alphaModFix/>
          </a:blip>
          <a:srcRect/>
          <a:stretch/>
        </p:blipFill>
        <p:spPr>
          <a:xfrm>
            <a:off x="392375" y="1020021"/>
            <a:ext cx="8359242" cy="3961454"/>
          </a:xfrm>
          <a:prstGeom prst="rect">
            <a:avLst/>
          </a:prstGeom>
          <a:noFill/>
          <a:ln>
            <a:noFill/>
          </a:ln>
        </p:spPr>
      </p:pic>
    </p:spTree>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3" name="Google Shape;383;p23"/>
          <p:cNvSpPr txBox="1">
            <a:spLocks noGrp="1"/>
          </p:cNvSpPr>
          <p:nvPr>
            <p:ph type="title"/>
          </p:nvPr>
        </p:nvSpPr>
        <p:spPr>
          <a:xfrm>
            <a:off x="457200" y="2143125"/>
            <a:ext cx="8229600" cy="857250"/>
          </a:xfrm>
          <a:prstGeom prst="rect">
            <a:avLst/>
          </a:prstGeom>
          <a:noFill/>
          <a:ln>
            <a:noFill/>
          </a:ln>
        </p:spPr>
        <p:txBody>
          <a:bodyPr spcFirstLastPara="1" wrap="square" lIns="91425" tIns="45700" rIns="91425" bIns="45700" anchor="ctr" anchorCtr="0">
            <a:noAutofit/>
          </a:bodyPr>
          <a:lstStyle/>
          <a:p>
            <a:pPr marL="0" lvl="0" indent="0" algn="ctr" rtl="0">
              <a:lnSpc>
                <a:spcPct val="150000"/>
              </a:lnSpc>
              <a:spcBef>
                <a:spcPts val="0"/>
              </a:spcBef>
              <a:spcAft>
                <a:spcPts val="0"/>
              </a:spcAft>
              <a:buClr>
                <a:schemeClr val="lt1"/>
              </a:buClr>
              <a:buSzPts val="800"/>
              <a:buNone/>
            </a:pPr>
            <a:r>
              <a:rPr lang="en-US">
                <a:latin typeface="Helvetica Neue"/>
                <a:ea typeface="Helvetica Neue"/>
                <a:cs typeface="Helvetica Neue"/>
                <a:sym typeface="Helvetica Neue"/>
              </a:rPr>
              <a:t>Externally Managed Users:</a:t>
            </a:r>
            <a:br>
              <a:rPr lang="en-US">
                <a:latin typeface="Helvetica Neue"/>
                <a:ea typeface="Helvetica Neue"/>
                <a:cs typeface="Helvetica Neue"/>
                <a:sym typeface="Helvetica Neue"/>
              </a:rPr>
            </a:br>
            <a:r>
              <a:rPr lang="en-US">
                <a:latin typeface="Arial"/>
                <a:ea typeface="Arial"/>
                <a:cs typeface="Arial"/>
                <a:sym typeface="Arial"/>
              </a:rPr>
              <a:t>SAML</a:t>
            </a:r>
            <a:endParaRPr>
              <a:latin typeface="Helvetica Neue"/>
              <a:ea typeface="Helvetica Neue"/>
              <a:cs typeface="Helvetica Neue"/>
              <a:sym typeface="Helvetica Neue"/>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sp>
        <p:nvSpPr>
          <p:cNvPr id="389" name="Google Shape;389;p24"/>
          <p:cNvSpPr/>
          <p:nvPr/>
        </p:nvSpPr>
        <p:spPr>
          <a:xfrm>
            <a:off x="0" y="88494"/>
            <a:ext cx="9144000" cy="1411258"/>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390" name="Google Shape;390;p24" descr="mage result for ca technologies siteminder"/>
          <p:cNvPicPr preferRelativeResize="0"/>
          <p:nvPr/>
        </p:nvPicPr>
        <p:blipFill rotWithShape="1">
          <a:blip r:embed="rId3">
            <a:alphaModFix/>
          </a:blip>
          <a:srcRect b="16336"/>
          <a:stretch/>
        </p:blipFill>
        <p:spPr>
          <a:xfrm>
            <a:off x="4220919" y="61388"/>
            <a:ext cx="1187894" cy="884505"/>
          </a:xfrm>
          <a:prstGeom prst="rect">
            <a:avLst/>
          </a:prstGeom>
          <a:noFill/>
          <a:ln>
            <a:noFill/>
          </a:ln>
        </p:spPr>
      </p:pic>
      <p:sp>
        <p:nvSpPr>
          <p:cNvPr id="391" name="Google Shape;391;p24"/>
          <p:cNvSpPr txBox="1">
            <a:spLocks noGrp="1"/>
          </p:cNvSpPr>
          <p:nvPr>
            <p:ph type="title"/>
          </p:nvPr>
        </p:nvSpPr>
        <p:spPr>
          <a:xfrm>
            <a:off x="304799" y="19846"/>
            <a:ext cx="8606700" cy="857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900"/>
              <a:buFont typeface="Helvetica Neue"/>
              <a:buNone/>
            </a:pPr>
            <a:r>
              <a:rPr lang="en-US"/>
              <a:t>SAML Users (Single Sign On)</a:t>
            </a:r>
            <a:endParaRPr/>
          </a:p>
        </p:txBody>
      </p:sp>
      <p:sp>
        <p:nvSpPr>
          <p:cNvPr id="392" name="Google Shape;392;p24"/>
          <p:cNvSpPr txBox="1">
            <a:spLocks noGrp="1"/>
          </p:cNvSpPr>
          <p:nvPr>
            <p:ph type="body" idx="1"/>
          </p:nvPr>
        </p:nvSpPr>
        <p:spPr>
          <a:xfrm>
            <a:off x="457200" y="1760148"/>
            <a:ext cx="8229600" cy="2478058"/>
          </a:xfrm>
          <a:prstGeom prst="rect">
            <a:avLst/>
          </a:prstGeom>
          <a:noFill/>
          <a:ln>
            <a:noFill/>
          </a:ln>
        </p:spPr>
        <p:txBody>
          <a:bodyPr spcFirstLastPara="1" wrap="square" lIns="91425" tIns="91425" rIns="91425" bIns="91425" anchor="t" anchorCtr="0">
            <a:noAutofit/>
          </a:bodyPr>
          <a:lstStyle/>
          <a:p>
            <a:pPr marL="0" lvl="0" indent="0" algn="l" rtl="0">
              <a:spcBef>
                <a:spcPts val="480"/>
              </a:spcBef>
              <a:spcAft>
                <a:spcPts val="0"/>
              </a:spcAft>
              <a:buClr>
                <a:schemeClr val="dk1"/>
              </a:buClr>
              <a:buSzPts val="1800"/>
              <a:buNone/>
            </a:pPr>
            <a:r>
              <a:rPr lang="en-US" sz="1800" dirty="0"/>
              <a:t>SAML = Security Assertion</a:t>
            </a:r>
            <a:endParaRPr sz="1800" dirty="0"/>
          </a:p>
          <a:p>
            <a:pPr marL="0" lvl="0" indent="0" algn="l" rtl="0">
              <a:spcBef>
                <a:spcPts val="480"/>
              </a:spcBef>
              <a:spcAft>
                <a:spcPts val="0"/>
              </a:spcAft>
              <a:buClr>
                <a:schemeClr val="dk1"/>
              </a:buClr>
              <a:buSzPts val="1100"/>
              <a:buFont typeface="Arial"/>
              <a:buNone/>
            </a:pPr>
            <a:r>
              <a:rPr lang="en-US" sz="1800" dirty="0"/>
              <a:t>Markup Language</a:t>
            </a:r>
            <a:endParaRPr sz="1800" dirty="0"/>
          </a:p>
          <a:p>
            <a:pPr marL="342900" lvl="0" indent="-190500" algn="l" rtl="0">
              <a:spcBef>
                <a:spcPts val="480"/>
              </a:spcBef>
              <a:spcAft>
                <a:spcPts val="0"/>
              </a:spcAft>
              <a:buClr>
                <a:schemeClr val="dk1"/>
              </a:buClr>
              <a:buSzPts val="1800"/>
              <a:buNone/>
            </a:pPr>
            <a:endParaRPr sz="1800" dirty="0"/>
          </a:p>
          <a:p>
            <a:pPr marL="0" lvl="0" indent="0" algn="l" rtl="0">
              <a:spcBef>
                <a:spcPts val="480"/>
              </a:spcBef>
              <a:spcAft>
                <a:spcPts val="0"/>
              </a:spcAft>
              <a:buClr>
                <a:schemeClr val="dk1"/>
              </a:buClr>
              <a:buSzPts val="1800"/>
              <a:buNone/>
            </a:pPr>
            <a:r>
              <a:rPr lang="en-US" sz="1800" dirty="0"/>
              <a:t>Can be used for SSO (single sign-on) </a:t>
            </a:r>
            <a:endParaRPr sz="1800" dirty="0"/>
          </a:p>
          <a:p>
            <a:pPr marL="0" lvl="0" indent="0" algn="l" rtl="0">
              <a:spcBef>
                <a:spcPts val="480"/>
              </a:spcBef>
              <a:spcAft>
                <a:spcPts val="0"/>
              </a:spcAft>
              <a:buClr>
                <a:schemeClr val="dk1"/>
              </a:buClr>
              <a:buSzPts val="1800"/>
              <a:buNone/>
            </a:pPr>
            <a:r>
              <a:rPr lang="en-US" sz="1800" dirty="0"/>
              <a:t>with </a:t>
            </a:r>
            <a:r>
              <a:rPr lang="en-US" sz="1800" dirty="0" err="1"/>
              <a:t>ThoughtSpot</a:t>
            </a:r>
            <a:endParaRPr sz="1800" dirty="0"/>
          </a:p>
          <a:p>
            <a:pPr marL="0" lvl="0" indent="0" algn="l" rtl="0">
              <a:spcBef>
                <a:spcPts val="480"/>
              </a:spcBef>
              <a:spcAft>
                <a:spcPts val="0"/>
              </a:spcAft>
              <a:buClr>
                <a:schemeClr val="dk1"/>
              </a:buClr>
              <a:buSzPts val="1800"/>
              <a:buNone/>
            </a:pPr>
            <a:endParaRPr sz="1800" dirty="0"/>
          </a:p>
          <a:p>
            <a:pPr marL="0" lvl="0" indent="0" algn="l" rtl="0">
              <a:spcBef>
                <a:spcPts val="480"/>
              </a:spcBef>
              <a:spcAft>
                <a:spcPts val="0"/>
              </a:spcAft>
              <a:buClr>
                <a:schemeClr val="dk1"/>
              </a:buClr>
              <a:buSzPts val="1800"/>
              <a:buNone/>
            </a:pPr>
            <a:r>
              <a:rPr lang="en-US" sz="1800" dirty="0"/>
              <a:t>Often used for OEM/Embedded</a:t>
            </a:r>
            <a:endParaRPr sz="1800" dirty="0"/>
          </a:p>
          <a:p>
            <a:pPr marL="0" lvl="0" indent="0" algn="l" rtl="0">
              <a:spcBef>
                <a:spcPts val="480"/>
              </a:spcBef>
              <a:spcAft>
                <a:spcPts val="0"/>
              </a:spcAft>
              <a:buClr>
                <a:schemeClr val="dk1"/>
              </a:buClr>
              <a:buSzPts val="1800"/>
              <a:buNone/>
            </a:pPr>
            <a:r>
              <a:rPr lang="en-US" sz="1800" dirty="0"/>
              <a:t>use cases</a:t>
            </a:r>
            <a:endParaRPr sz="1800" dirty="0"/>
          </a:p>
          <a:p>
            <a:pPr marL="0" lvl="0" indent="0" algn="l" rtl="0">
              <a:spcBef>
                <a:spcPts val="480"/>
              </a:spcBef>
              <a:spcAft>
                <a:spcPts val="0"/>
              </a:spcAft>
              <a:buClr>
                <a:schemeClr val="dk1"/>
              </a:buClr>
              <a:buSzPts val="1800"/>
              <a:buNone/>
            </a:pPr>
            <a:endParaRPr sz="1800" dirty="0"/>
          </a:p>
          <a:p>
            <a:pPr marL="0" lvl="0" indent="0" algn="l" rtl="0">
              <a:spcBef>
                <a:spcPts val="480"/>
              </a:spcBef>
              <a:spcAft>
                <a:spcPts val="0"/>
              </a:spcAft>
              <a:buClr>
                <a:schemeClr val="dk1"/>
              </a:buClr>
              <a:buSzPts val="1800"/>
              <a:buNone/>
            </a:pPr>
            <a:endParaRPr sz="1800" dirty="0"/>
          </a:p>
          <a:p>
            <a:pPr marL="0" lvl="0" indent="0" algn="l" rtl="0">
              <a:spcBef>
                <a:spcPts val="480"/>
              </a:spcBef>
              <a:spcAft>
                <a:spcPts val="0"/>
              </a:spcAft>
              <a:buClr>
                <a:schemeClr val="dk1"/>
              </a:buClr>
              <a:buSzPts val="1800"/>
              <a:buNone/>
            </a:pPr>
            <a:r>
              <a:rPr lang="en-US" sz="1800" dirty="0"/>
              <a:t> </a:t>
            </a:r>
            <a:endParaRPr sz="1800" dirty="0">
              <a:solidFill>
                <a:srgbClr val="0000FF"/>
              </a:solidFill>
            </a:endParaRPr>
          </a:p>
        </p:txBody>
      </p:sp>
      <p:pic>
        <p:nvPicPr>
          <p:cNvPr id="393" name="Google Shape;393;p24" descr="mage result for okta"/>
          <p:cNvPicPr preferRelativeResize="0"/>
          <p:nvPr/>
        </p:nvPicPr>
        <p:blipFill rotWithShape="1">
          <a:blip r:embed="rId4">
            <a:alphaModFix/>
          </a:blip>
          <a:srcRect/>
          <a:stretch/>
        </p:blipFill>
        <p:spPr>
          <a:xfrm>
            <a:off x="5589821" y="838068"/>
            <a:ext cx="1469741" cy="496038"/>
          </a:xfrm>
          <a:prstGeom prst="rect">
            <a:avLst/>
          </a:prstGeom>
          <a:noFill/>
          <a:ln>
            <a:noFill/>
          </a:ln>
        </p:spPr>
      </p:pic>
      <p:pic>
        <p:nvPicPr>
          <p:cNvPr id="394" name="Google Shape;394;p24"/>
          <p:cNvPicPr preferRelativeResize="0"/>
          <p:nvPr/>
        </p:nvPicPr>
        <p:blipFill rotWithShape="1">
          <a:blip r:embed="rId5">
            <a:alphaModFix/>
          </a:blip>
          <a:srcRect/>
          <a:stretch/>
        </p:blipFill>
        <p:spPr>
          <a:xfrm>
            <a:off x="5713612" y="139412"/>
            <a:ext cx="2014836" cy="681944"/>
          </a:xfrm>
          <a:prstGeom prst="rect">
            <a:avLst/>
          </a:prstGeom>
          <a:noFill/>
          <a:ln>
            <a:noFill/>
          </a:ln>
        </p:spPr>
      </p:pic>
      <p:pic>
        <p:nvPicPr>
          <p:cNvPr id="395" name="Google Shape;395;p24" descr="mage result for centrify"/>
          <p:cNvPicPr preferRelativeResize="0"/>
          <p:nvPr/>
        </p:nvPicPr>
        <p:blipFill rotWithShape="1">
          <a:blip r:embed="rId6">
            <a:alphaModFix/>
          </a:blip>
          <a:srcRect/>
          <a:stretch/>
        </p:blipFill>
        <p:spPr>
          <a:xfrm>
            <a:off x="7516760" y="298889"/>
            <a:ext cx="1547138" cy="1035217"/>
          </a:xfrm>
          <a:prstGeom prst="rect">
            <a:avLst/>
          </a:prstGeom>
          <a:noFill/>
          <a:ln>
            <a:noFill/>
          </a:ln>
        </p:spPr>
      </p:pic>
      <p:pic>
        <p:nvPicPr>
          <p:cNvPr id="396" name="Google Shape;396;p24" descr="mage result for single sign on"/>
          <p:cNvPicPr preferRelativeResize="0"/>
          <p:nvPr/>
        </p:nvPicPr>
        <p:blipFill rotWithShape="1">
          <a:blip r:embed="rId7">
            <a:alphaModFix/>
          </a:blip>
          <a:srcRect/>
          <a:stretch/>
        </p:blipFill>
        <p:spPr>
          <a:xfrm>
            <a:off x="4164784" y="2167830"/>
            <a:ext cx="4746715" cy="2070376"/>
          </a:xfrm>
          <a:prstGeom prst="rect">
            <a:avLst/>
          </a:prstGeom>
          <a:noFill/>
          <a:ln>
            <a:noFill/>
          </a:ln>
        </p:spPr>
      </p:pic>
    </p:spTree>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25"/>
          <p:cNvSpPr txBox="1">
            <a:spLocks noGrp="1"/>
          </p:cNvSpPr>
          <p:nvPr>
            <p:ph type="title"/>
          </p:nvPr>
        </p:nvSpPr>
        <p:spPr>
          <a:xfrm>
            <a:off x="304799" y="19846"/>
            <a:ext cx="8606700" cy="857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900"/>
              <a:buFont typeface="Helvetica Neue"/>
              <a:buNone/>
            </a:pPr>
            <a:r>
              <a:rPr lang="en-US"/>
              <a:t>SAML Users (Single Sign On)</a:t>
            </a:r>
            <a:endParaRPr/>
          </a:p>
        </p:txBody>
      </p:sp>
      <p:pic>
        <p:nvPicPr>
          <p:cNvPr id="4" name="Picture 3">
            <a:extLst>
              <a:ext uri="{FF2B5EF4-FFF2-40B4-BE49-F238E27FC236}">
                <a16:creationId xmlns:a16="http://schemas.microsoft.com/office/drawing/2014/main" id="{3D22D673-7493-0B48-91AC-4DCB955A37B6}"/>
              </a:ext>
            </a:extLst>
          </p:cNvPr>
          <p:cNvPicPr>
            <a:picLocks noChangeAspect="1"/>
          </p:cNvPicPr>
          <p:nvPr/>
        </p:nvPicPr>
        <p:blipFill>
          <a:blip r:embed="rId3"/>
          <a:stretch>
            <a:fillRect/>
          </a:stretch>
        </p:blipFill>
        <p:spPr>
          <a:xfrm>
            <a:off x="1333493" y="877246"/>
            <a:ext cx="6549311" cy="4119033"/>
          </a:xfrm>
          <a:prstGeom prst="rect">
            <a:avLst/>
          </a:prstGeom>
        </p:spPr>
      </p:pic>
      <p:sp>
        <p:nvSpPr>
          <p:cNvPr id="8" name="Google Shape;301;p13">
            <a:extLst>
              <a:ext uri="{FF2B5EF4-FFF2-40B4-BE49-F238E27FC236}">
                <a16:creationId xmlns:a16="http://schemas.microsoft.com/office/drawing/2014/main" id="{7F2BE00B-EAAB-CA4E-B110-D7F94C176DE3}"/>
              </a:ext>
            </a:extLst>
          </p:cNvPr>
          <p:cNvSpPr/>
          <p:nvPr/>
        </p:nvSpPr>
        <p:spPr>
          <a:xfrm>
            <a:off x="1333493" y="2277534"/>
            <a:ext cx="1340882" cy="1104982"/>
          </a:xfrm>
          <a:prstGeom prst="rect">
            <a:avLst/>
          </a:prstGeom>
          <a:noFill/>
          <a:ln w="76200"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741278763"/>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25"/>
          <p:cNvSpPr txBox="1">
            <a:spLocks noGrp="1"/>
          </p:cNvSpPr>
          <p:nvPr>
            <p:ph type="title"/>
          </p:nvPr>
        </p:nvSpPr>
        <p:spPr>
          <a:xfrm>
            <a:off x="304799" y="19846"/>
            <a:ext cx="8606700" cy="857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900"/>
              <a:buFont typeface="Helvetica Neue"/>
              <a:buNone/>
            </a:pPr>
            <a:r>
              <a:rPr lang="en-US"/>
              <a:t>SAML Users (Single Sign On)</a:t>
            </a:r>
            <a:endParaRPr/>
          </a:p>
        </p:txBody>
      </p:sp>
      <p:sp>
        <p:nvSpPr>
          <p:cNvPr id="403" name="Google Shape;403;p25"/>
          <p:cNvSpPr txBox="1">
            <a:spLocks noGrp="1"/>
          </p:cNvSpPr>
          <p:nvPr>
            <p:ph type="body" idx="1"/>
          </p:nvPr>
        </p:nvSpPr>
        <p:spPr>
          <a:xfrm>
            <a:off x="457200" y="1105852"/>
            <a:ext cx="8229600" cy="3260170"/>
          </a:xfrm>
          <a:prstGeom prst="rect">
            <a:avLst/>
          </a:prstGeom>
          <a:noFill/>
          <a:ln>
            <a:noFill/>
          </a:ln>
        </p:spPr>
        <p:txBody>
          <a:bodyPr spcFirstLastPara="1" wrap="square" lIns="91425" tIns="91425" rIns="91425" bIns="91425" anchor="t" anchorCtr="0">
            <a:noAutofit/>
          </a:bodyPr>
          <a:lstStyle/>
          <a:p>
            <a:pPr marL="0" lvl="0" indent="0" algn="l" rtl="0">
              <a:spcBef>
                <a:spcPts val="480"/>
              </a:spcBef>
              <a:spcAft>
                <a:spcPts val="0"/>
              </a:spcAft>
              <a:buClr>
                <a:schemeClr val="dk1"/>
              </a:buClr>
              <a:buSzPts val="1800"/>
              <a:buNone/>
            </a:pPr>
            <a:r>
              <a:rPr lang="en-US" sz="1800" dirty="0"/>
              <a:t>SAML = Security Access </a:t>
            </a:r>
            <a:endParaRPr sz="1800" dirty="0"/>
          </a:p>
          <a:p>
            <a:pPr marL="0" lvl="0" indent="0" algn="l" rtl="0">
              <a:spcBef>
                <a:spcPts val="480"/>
              </a:spcBef>
              <a:spcAft>
                <a:spcPts val="0"/>
              </a:spcAft>
              <a:buClr>
                <a:schemeClr val="dk1"/>
              </a:buClr>
              <a:buSzPts val="1800"/>
              <a:buNone/>
            </a:pPr>
            <a:r>
              <a:rPr lang="en-US" sz="1800" dirty="0"/>
              <a:t>Markup Language</a:t>
            </a:r>
            <a:endParaRPr sz="1800" dirty="0"/>
          </a:p>
          <a:p>
            <a:pPr marL="342900" indent="-190500">
              <a:spcBef>
                <a:spcPts val="480"/>
              </a:spcBef>
              <a:buSzPts val="1800"/>
              <a:buNone/>
            </a:pPr>
            <a:r>
              <a:rPr lang="en-US" sz="1800" dirty="0"/>
              <a:t>e.g. CA </a:t>
            </a:r>
            <a:r>
              <a:rPr lang="en-US" sz="1800" dirty="0" err="1"/>
              <a:t>SiteMinder</a:t>
            </a:r>
            <a:r>
              <a:rPr lang="en-US" sz="1800" dirty="0"/>
              <a:t>, </a:t>
            </a:r>
            <a:r>
              <a:rPr lang="en-US" sz="1800" dirty="0" err="1"/>
              <a:t>Okta</a:t>
            </a:r>
            <a:endParaRPr lang="en-US" sz="1800" dirty="0"/>
          </a:p>
          <a:p>
            <a:pPr marL="342900" lvl="0" indent="-190500" algn="l" rtl="0">
              <a:spcBef>
                <a:spcPts val="480"/>
              </a:spcBef>
              <a:spcAft>
                <a:spcPts val="0"/>
              </a:spcAft>
              <a:buClr>
                <a:schemeClr val="dk1"/>
              </a:buClr>
              <a:buSzPts val="1800"/>
              <a:buNone/>
            </a:pPr>
            <a:endParaRPr sz="1800" dirty="0"/>
          </a:p>
          <a:p>
            <a:pPr marL="0" lvl="0" indent="0" algn="l" rtl="0">
              <a:spcBef>
                <a:spcPts val="480"/>
              </a:spcBef>
              <a:spcAft>
                <a:spcPts val="0"/>
              </a:spcAft>
              <a:buClr>
                <a:schemeClr val="dk1"/>
              </a:buClr>
              <a:buSzPts val="1800"/>
              <a:buNone/>
            </a:pPr>
            <a:r>
              <a:rPr lang="en-US" sz="1800" dirty="0"/>
              <a:t>SAML requires an IDP (Identity Provider),</a:t>
            </a:r>
          </a:p>
          <a:p>
            <a:pPr marL="0" lvl="0" indent="0" algn="l" rtl="0">
              <a:spcBef>
                <a:spcPts val="480"/>
              </a:spcBef>
              <a:spcAft>
                <a:spcPts val="0"/>
              </a:spcAft>
              <a:buClr>
                <a:schemeClr val="dk1"/>
              </a:buClr>
              <a:buSzPts val="1800"/>
              <a:buNone/>
            </a:pPr>
            <a:r>
              <a:rPr lang="en-US" sz="1800" dirty="0"/>
              <a:t>such as Active Directory</a:t>
            </a:r>
            <a:endParaRPr sz="1800" dirty="0"/>
          </a:p>
          <a:p>
            <a:pPr marL="0" lvl="0" indent="0" algn="l" rtl="0">
              <a:spcBef>
                <a:spcPts val="480"/>
              </a:spcBef>
              <a:spcAft>
                <a:spcPts val="0"/>
              </a:spcAft>
              <a:buClr>
                <a:schemeClr val="dk1"/>
              </a:buClr>
              <a:buSzPts val="1800"/>
              <a:buNone/>
            </a:pPr>
            <a:r>
              <a:rPr lang="en-US" sz="1800" dirty="0"/>
              <a:t> </a:t>
            </a:r>
            <a:endParaRPr sz="1800" dirty="0"/>
          </a:p>
          <a:p>
            <a:pPr marL="0" lvl="0" indent="0" algn="l" rtl="0">
              <a:spcBef>
                <a:spcPts val="480"/>
              </a:spcBef>
              <a:spcAft>
                <a:spcPts val="0"/>
              </a:spcAft>
              <a:buClr>
                <a:schemeClr val="dk1"/>
              </a:buClr>
              <a:buSzPts val="1800"/>
              <a:buNone/>
            </a:pPr>
            <a:r>
              <a:rPr lang="en-US" sz="1800" dirty="0" err="1">
                <a:latin typeface="Courier New"/>
                <a:ea typeface="Courier New"/>
                <a:cs typeface="Courier New"/>
                <a:sym typeface="Courier New"/>
              </a:rPr>
              <a:t>tscli</a:t>
            </a:r>
            <a:r>
              <a:rPr lang="en-US" sz="1800" dirty="0">
                <a:latin typeface="Courier New"/>
                <a:ea typeface="Courier New"/>
                <a:cs typeface="Courier New"/>
                <a:sym typeface="Courier New"/>
              </a:rPr>
              <a:t> </a:t>
            </a:r>
            <a:r>
              <a:rPr lang="en-US" sz="1800" dirty="0" err="1">
                <a:latin typeface="Courier New"/>
                <a:ea typeface="Courier New"/>
                <a:cs typeface="Courier New"/>
                <a:sym typeface="Courier New"/>
              </a:rPr>
              <a:t>saml</a:t>
            </a:r>
            <a:r>
              <a:rPr lang="en-US" sz="1800" dirty="0">
                <a:latin typeface="Courier New"/>
                <a:ea typeface="Courier New"/>
                <a:cs typeface="Courier New"/>
                <a:sym typeface="Courier New"/>
              </a:rPr>
              <a:t> configure</a:t>
            </a:r>
            <a:endParaRPr sz="1800" dirty="0">
              <a:latin typeface="Courier New"/>
              <a:ea typeface="Courier New"/>
              <a:cs typeface="Courier New"/>
              <a:sym typeface="Courier New"/>
            </a:endParaRPr>
          </a:p>
        </p:txBody>
      </p:sp>
      <p:pic>
        <p:nvPicPr>
          <p:cNvPr id="404" name="Google Shape;404;p25"/>
          <p:cNvPicPr preferRelativeResize="0"/>
          <p:nvPr/>
        </p:nvPicPr>
        <p:blipFill rotWithShape="1">
          <a:blip r:embed="rId3">
            <a:alphaModFix/>
          </a:blip>
          <a:srcRect/>
          <a:stretch/>
        </p:blipFill>
        <p:spPr>
          <a:xfrm>
            <a:off x="4752874" y="176237"/>
            <a:ext cx="4158625" cy="4734851"/>
          </a:xfrm>
          <a:prstGeom prst="rect">
            <a:avLst/>
          </a:prstGeom>
          <a:noFill/>
          <a:ln w="9525" cap="flat" cmpd="sng">
            <a:solidFill>
              <a:srgbClr val="666666"/>
            </a:solidFill>
            <a:prstDash val="solid"/>
            <a:round/>
            <a:headEnd type="none" w="sm" len="sm"/>
            <a:tailEnd type="none" w="sm" len="sm"/>
          </a:ln>
        </p:spPr>
      </p:pic>
    </p:spTree>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sp>
        <p:nvSpPr>
          <p:cNvPr id="410" name="Google Shape;410;p26"/>
          <p:cNvSpPr txBox="1">
            <a:spLocks noGrp="1"/>
          </p:cNvSpPr>
          <p:nvPr>
            <p:ph type="title"/>
          </p:nvPr>
        </p:nvSpPr>
        <p:spPr>
          <a:xfrm>
            <a:off x="457200" y="2143125"/>
            <a:ext cx="8229600" cy="857250"/>
          </a:xfrm>
          <a:prstGeom prst="rect">
            <a:avLst/>
          </a:prstGeom>
          <a:noFill/>
          <a:ln>
            <a:noFill/>
          </a:ln>
        </p:spPr>
        <p:txBody>
          <a:bodyPr spcFirstLastPara="1" wrap="square" lIns="91425" tIns="45700" rIns="91425" bIns="45700" anchor="ctr" anchorCtr="0">
            <a:noAutofit/>
          </a:bodyPr>
          <a:lstStyle/>
          <a:p>
            <a:pPr marL="0" lvl="0" indent="0" algn="ctr" rtl="0">
              <a:lnSpc>
                <a:spcPct val="150000"/>
              </a:lnSpc>
              <a:spcBef>
                <a:spcPts val="0"/>
              </a:spcBef>
              <a:spcAft>
                <a:spcPts val="0"/>
              </a:spcAft>
              <a:buClr>
                <a:schemeClr val="lt1"/>
              </a:buClr>
              <a:buSzPts val="800"/>
              <a:buNone/>
            </a:pPr>
            <a:r>
              <a:rPr lang="en-US">
                <a:latin typeface="Helvetica Neue"/>
                <a:ea typeface="Helvetica Neue"/>
                <a:cs typeface="Helvetica Neue"/>
                <a:sym typeface="Helvetica Neue"/>
              </a:rPr>
              <a:t>Externally Managed Users/Groups:</a:t>
            </a:r>
            <a:br>
              <a:rPr lang="en-US">
                <a:latin typeface="Helvetica Neue"/>
                <a:ea typeface="Helvetica Neue"/>
                <a:cs typeface="Helvetica Neue"/>
                <a:sym typeface="Helvetica Neue"/>
              </a:rPr>
            </a:br>
            <a:r>
              <a:rPr lang="en-US">
                <a:latin typeface="Arial"/>
                <a:ea typeface="Arial"/>
                <a:cs typeface="Arial"/>
                <a:sym typeface="Arial"/>
              </a:rPr>
              <a:t>Notes</a:t>
            </a:r>
            <a:endParaRPr>
              <a:latin typeface="Helvetica Neue"/>
              <a:ea typeface="Helvetica Neue"/>
              <a:cs typeface="Helvetica Neue"/>
              <a:sym typeface="Helvetica Neue"/>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15"/>
        <p:cNvGrpSpPr/>
        <p:nvPr/>
      </p:nvGrpSpPr>
      <p:grpSpPr>
        <a:xfrm>
          <a:off x="0" y="0"/>
          <a:ext cx="0" cy="0"/>
          <a:chOff x="0" y="0"/>
          <a:chExt cx="0" cy="0"/>
        </a:xfrm>
      </p:grpSpPr>
      <p:sp>
        <p:nvSpPr>
          <p:cNvPr id="416" name="Google Shape;416;p27"/>
          <p:cNvSpPr txBox="1">
            <a:spLocks noGrp="1"/>
          </p:cNvSpPr>
          <p:nvPr>
            <p:ph type="title"/>
          </p:nvPr>
        </p:nvSpPr>
        <p:spPr>
          <a:xfrm>
            <a:off x="304799" y="19846"/>
            <a:ext cx="8606700" cy="857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900"/>
              <a:buFont typeface="Helvetica Neue"/>
              <a:buNone/>
            </a:pPr>
            <a:r>
              <a:rPr lang="en-US"/>
              <a:t>Important things to know</a:t>
            </a:r>
            <a:endParaRPr/>
          </a:p>
        </p:txBody>
      </p:sp>
      <p:sp>
        <p:nvSpPr>
          <p:cNvPr id="417" name="Google Shape;417;p27"/>
          <p:cNvSpPr txBox="1">
            <a:spLocks noGrp="1"/>
          </p:cNvSpPr>
          <p:nvPr>
            <p:ph type="body" idx="1"/>
          </p:nvPr>
        </p:nvSpPr>
        <p:spPr>
          <a:xfrm>
            <a:off x="372450" y="1105976"/>
            <a:ext cx="8229600" cy="33945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900"/>
              </a:spcBef>
              <a:spcAft>
                <a:spcPts val="0"/>
              </a:spcAft>
              <a:buClr>
                <a:schemeClr val="dk1"/>
              </a:buClr>
              <a:buSzPts val="1800"/>
              <a:buFont typeface="Helvetica Neue"/>
              <a:buChar char="-"/>
            </a:pPr>
            <a:r>
              <a:rPr lang="en-US" sz="1800" dirty="0" err="1">
                <a:latin typeface="Helvetica Neue"/>
                <a:ea typeface="Helvetica Neue"/>
                <a:cs typeface="Helvetica Neue"/>
                <a:sym typeface="Helvetica Neue"/>
              </a:rPr>
              <a:t>ThoughtSpot</a:t>
            </a:r>
            <a:r>
              <a:rPr lang="en-US" sz="1800" dirty="0">
                <a:latin typeface="Helvetica Neue"/>
                <a:ea typeface="Helvetica Neue"/>
                <a:cs typeface="Helvetica Neue"/>
                <a:sym typeface="Helvetica Neue"/>
              </a:rPr>
              <a:t> can only talk to either A:D (LDAP) or SAML end point.</a:t>
            </a:r>
            <a:br>
              <a:rPr lang="en-US" sz="1800" dirty="0">
                <a:latin typeface="Helvetica Neue"/>
                <a:ea typeface="Helvetica Neue"/>
                <a:cs typeface="Helvetica Neue"/>
                <a:sym typeface="Helvetica Neue"/>
              </a:rPr>
            </a:br>
            <a:endParaRPr sz="1800" dirty="0">
              <a:latin typeface="Helvetica Neue"/>
              <a:ea typeface="Helvetica Neue"/>
              <a:cs typeface="Helvetica Neue"/>
              <a:sym typeface="Helvetica Neue"/>
            </a:endParaRPr>
          </a:p>
          <a:p>
            <a:pPr marL="457200" lvl="0" indent="-342900" algn="l" rtl="0">
              <a:lnSpc>
                <a:spcPct val="115000"/>
              </a:lnSpc>
              <a:spcBef>
                <a:spcPts val="0"/>
              </a:spcBef>
              <a:spcAft>
                <a:spcPts val="0"/>
              </a:spcAft>
              <a:buClr>
                <a:schemeClr val="dk1"/>
              </a:buClr>
              <a:buSzPts val="1800"/>
              <a:buFont typeface="Helvetica Neue"/>
              <a:buChar char="-"/>
            </a:pPr>
            <a:r>
              <a:rPr lang="en-US" sz="1800" dirty="0">
                <a:latin typeface="Helvetica Neue"/>
                <a:ea typeface="Helvetica Neue"/>
                <a:cs typeface="Helvetica Neue"/>
                <a:sym typeface="Helvetica Neue"/>
              </a:rPr>
              <a:t>A corporate client will have one or both.</a:t>
            </a:r>
            <a:br>
              <a:rPr lang="en-US" sz="1800" dirty="0">
                <a:latin typeface="Helvetica Neue"/>
                <a:ea typeface="Helvetica Neue"/>
                <a:cs typeface="Helvetica Neue"/>
                <a:sym typeface="Helvetica Neue"/>
              </a:rPr>
            </a:br>
            <a:r>
              <a:rPr lang="en-US" sz="1800" dirty="0">
                <a:latin typeface="Helvetica Neue"/>
                <a:ea typeface="Helvetica Neue"/>
                <a:cs typeface="Helvetica Neue"/>
                <a:sym typeface="Helvetica Neue"/>
              </a:rPr>
              <a:t>Choose SAML to support future portal use cases.</a:t>
            </a:r>
            <a:br>
              <a:rPr lang="en-US" sz="1800" dirty="0">
                <a:latin typeface="Helvetica Neue"/>
                <a:ea typeface="Helvetica Neue"/>
                <a:cs typeface="Helvetica Neue"/>
                <a:sym typeface="Helvetica Neue"/>
              </a:rPr>
            </a:br>
            <a:endParaRPr sz="1800" dirty="0">
              <a:latin typeface="Helvetica Neue"/>
              <a:ea typeface="Helvetica Neue"/>
              <a:cs typeface="Helvetica Neue"/>
              <a:sym typeface="Helvetica Neue"/>
            </a:endParaRPr>
          </a:p>
          <a:p>
            <a:pPr marL="457200" lvl="0" indent="-342900" algn="l" rtl="0">
              <a:lnSpc>
                <a:spcPct val="115000"/>
              </a:lnSpc>
              <a:spcBef>
                <a:spcPts val="0"/>
              </a:spcBef>
              <a:spcAft>
                <a:spcPts val="0"/>
              </a:spcAft>
              <a:buClr>
                <a:schemeClr val="dk1"/>
              </a:buClr>
              <a:buSzPts val="1800"/>
              <a:buFont typeface="Helvetica Neue"/>
              <a:buChar char="-"/>
            </a:pPr>
            <a:r>
              <a:rPr lang="en-US" sz="1800" dirty="0">
                <a:latin typeface="Helvetica Neue"/>
                <a:ea typeface="Helvetica Neue"/>
                <a:cs typeface="Helvetica Neue"/>
                <a:sym typeface="Helvetica Neue"/>
              </a:rPr>
              <a:t>We love </a:t>
            </a:r>
            <a:r>
              <a:rPr lang="en-US" sz="1800" dirty="0" err="1">
                <a:latin typeface="Helvetica Neue"/>
                <a:ea typeface="Helvetica Neue"/>
                <a:cs typeface="Helvetica Neue"/>
                <a:sym typeface="Helvetica Neue"/>
              </a:rPr>
              <a:t>Okta</a:t>
            </a:r>
            <a:r>
              <a:rPr lang="en-US" sz="1800" dirty="0">
                <a:latin typeface="Helvetica Neue"/>
                <a:ea typeface="Helvetica Neue"/>
                <a:cs typeface="Helvetica Neue"/>
                <a:sym typeface="Helvetica Neue"/>
              </a:rPr>
              <a:t>, </a:t>
            </a:r>
            <a:r>
              <a:rPr lang="en-US" sz="1800" dirty="0" err="1">
                <a:latin typeface="Helvetica Neue"/>
                <a:ea typeface="Helvetica Neue"/>
                <a:cs typeface="Helvetica Neue"/>
                <a:sym typeface="Helvetica Neue"/>
              </a:rPr>
              <a:t>OneLogin</a:t>
            </a:r>
            <a:r>
              <a:rPr lang="en-US" sz="1800" dirty="0">
                <a:latin typeface="Helvetica Neue"/>
                <a:ea typeface="Helvetica Neue"/>
                <a:cs typeface="Helvetica Neue"/>
                <a:sym typeface="Helvetica Neue"/>
              </a:rPr>
              <a:t>, </a:t>
            </a:r>
            <a:r>
              <a:rPr lang="en-US" sz="1800" dirty="0" err="1">
                <a:latin typeface="Helvetica Neue"/>
                <a:ea typeface="Helvetica Neue"/>
                <a:cs typeface="Helvetica Neue"/>
                <a:sym typeface="Helvetica Neue"/>
              </a:rPr>
              <a:t>SiteMinder</a:t>
            </a:r>
            <a:r>
              <a:rPr lang="en-US" sz="1800" dirty="0">
                <a:latin typeface="Helvetica Neue"/>
                <a:ea typeface="Helvetica Neue"/>
                <a:cs typeface="Helvetica Neue"/>
                <a:sym typeface="Helvetica Neue"/>
              </a:rPr>
              <a:t>, </a:t>
            </a:r>
            <a:r>
              <a:rPr lang="en-US" sz="1800" dirty="0" err="1">
                <a:latin typeface="Helvetica Neue"/>
                <a:ea typeface="Helvetica Neue"/>
                <a:cs typeface="Helvetica Neue"/>
                <a:sym typeface="Helvetica Neue"/>
              </a:rPr>
              <a:t>Centrify</a:t>
            </a:r>
            <a:r>
              <a:rPr lang="en-US" sz="1800" dirty="0">
                <a:latin typeface="Helvetica Neue"/>
                <a:ea typeface="Helvetica Neue"/>
                <a:cs typeface="Helvetica Neue"/>
                <a:sym typeface="Helvetica Neue"/>
              </a:rPr>
              <a:t> and other IDPs </a:t>
            </a:r>
            <a:br>
              <a:rPr lang="en-US" sz="1800" dirty="0">
                <a:latin typeface="Helvetica Neue"/>
                <a:ea typeface="Helvetica Neue"/>
                <a:cs typeface="Helvetica Neue"/>
                <a:sym typeface="Helvetica Neue"/>
              </a:rPr>
            </a:br>
            <a:r>
              <a:rPr lang="en-US" sz="1800" dirty="0">
                <a:latin typeface="Helvetica Neue"/>
                <a:ea typeface="Helvetica Neue"/>
                <a:cs typeface="Helvetica Neue"/>
                <a:sym typeface="Helvetica Neue"/>
              </a:rPr>
              <a:t>we’ve used with clients.</a:t>
            </a:r>
            <a:br>
              <a:rPr lang="en-US" sz="1800" dirty="0">
                <a:latin typeface="Helvetica Neue"/>
                <a:ea typeface="Helvetica Neue"/>
                <a:cs typeface="Helvetica Neue"/>
                <a:sym typeface="Helvetica Neue"/>
              </a:rPr>
            </a:br>
            <a:endParaRPr sz="1800" dirty="0">
              <a:latin typeface="Helvetica Neue"/>
              <a:ea typeface="Helvetica Neue"/>
              <a:cs typeface="Helvetica Neue"/>
              <a:sym typeface="Helvetica Neue"/>
            </a:endParaRPr>
          </a:p>
          <a:p>
            <a:pPr marL="457200" lvl="0" indent="-342900" algn="l" rtl="0">
              <a:lnSpc>
                <a:spcPct val="115000"/>
              </a:lnSpc>
              <a:spcBef>
                <a:spcPts val="0"/>
              </a:spcBef>
              <a:spcAft>
                <a:spcPts val="0"/>
              </a:spcAft>
              <a:buClr>
                <a:schemeClr val="dk1"/>
              </a:buClr>
              <a:buSzPts val="1800"/>
              <a:buFont typeface="Helvetica Neue"/>
              <a:buChar char="-"/>
            </a:pPr>
            <a:r>
              <a:rPr lang="en-US" sz="1800" dirty="0">
                <a:latin typeface="Helvetica Neue"/>
                <a:ea typeface="Helvetica Neue"/>
                <a:cs typeface="Helvetica Neue"/>
                <a:sym typeface="Helvetica Neue"/>
              </a:rPr>
              <a:t>Anything extra (2-factor </a:t>
            </a:r>
            <a:r>
              <a:rPr lang="en-US" sz="1800" dirty="0" err="1">
                <a:latin typeface="Helvetica Neue"/>
                <a:ea typeface="Helvetica Neue"/>
                <a:cs typeface="Helvetica Neue"/>
                <a:sym typeface="Helvetica Neue"/>
              </a:rPr>
              <a:t>auth</a:t>
            </a:r>
            <a:r>
              <a:rPr lang="en-US" sz="1800" dirty="0">
                <a:latin typeface="Helvetica Neue"/>
                <a:ea typeface="Helvetica Neue"/>
                <a:cs typeface="Helvetica Neue"/>
                <a:sym typeface="Helvetica Neue"/>
              </a:rPr>
              <a:t>, RSA tokens, etc.) are up to the client to bundle with their IDP.</a:t>
            </a:r>
            <a:endParaRPr sz="1800" dirty="0">
              <a:solidFill>
                <a:srgbClr val="0000FF"/>
              </a:solidFill>
            </a:endParaRPr>
          </a:p>
        </p:txBody>
      </p:sp>
    </p:spTree>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sp>
        <p:nvSpPr>
          <p:cNvPr id="423" name="Google Shape;423;p28"/>
          <p:cNvSpPr txBox="1">
            <a:spLocks noGrp="1"/>
          </p:cNvSpPr>
          <p:nvPr>
            <p:ph type="title"/>
          </p:nvPr>
        </p:nvSpPr>
        <p:spPr>
          <a:xfrm>
            <a:off x="457200" y="2143125"/>
            <a:ext cx="8229600" cy="85725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800"/>
              <a:buFont typeface="Arial"/>
              <a:buNone/>
            </a:pPr>
            <a:r>
              <a:rPr lang="en-US" dirty="0">
                <a:latin typeface="Helvetica Neue"/>
                <a:ea typeface="Helvetica Neue"/>
                <a:cs typeface="Helvetica Neue"/>
                <a:sym typeface="Helvetica Neue"/>
              </a:rPr>
              <a:t>Introducing Admin Portal</a:t>
            </a:r>
            <a:endParaRPr dirty="0">
              <a:latin typeface="Helvetica Neue"/>
              <a:ea typeface="Helvetica Neue"/>
              <a:cs typeface="Helvetica Neue"/>
              <a:sym typeface="Helvetica Neue"/>
            </a:endParaRPr>
          </a:p>
        </p:txBody>
      </p:sp>
    </p:spTree>
    <p:extLst>
      <p:ext uri="{BB962C8B-B14F-4D97-AF65-F5344CB8AC3E}">
        <p14:creationId xmlns:p14="http://schemas.microsoft.com/office/powerpoint/2010/main" val="1713574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15"/>
        <p:cNvGrpSpPr/>
        <p:nvPr/>
      </p:nvGrpSpPr>
      <p:grpSpPr>
        <a:xfrm>
          <a:off x="0" y="0"/>
          <a:ext cx="0" cy="0"/>
          <a:chOff x="0" y="0"/>
          <a:chExt cx="0" cy="0"/>
        </a:xfrm>
      </p:grpSpPr>
      <p:sp>
        <p:nvSpPr>
          <p:cNvPr id="416" name="Google Shape;416;p27"/>
          <p:cNvSpPr txBox="1">
            <a:spLocks noGrp="1"/>
          </p:cNvSpPr>
          <p:nvPr>
            <p:ph type="title"/>
          </p:nvPr>
        </p:nvSpPr>
        <p:spPr>
          <a:xfrm>
            <a:off x="304799" y="19846"/>
            <a:ext cx="8606700" cy="857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900"/>
              <a:buFont typeface="Helvetica Neue"/>
              <a:buNone/>
            </a:pPr>
            <a:r>
              <a:rPr lang="en-US" dirty="0"/>
              <a:t>Admin Portal (available in TS Cloud)</a:t>
            </a:r>
            <a:endParaRPr dirty="0"/>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t="3584" r="10288" b="85675"/>
          <a:stretch/>
        </p:blipFill>
        <p:spPr>
          <a:xfrm>
            <a:off x="790468" y="1869184"/>
            <a:ext cx="7627973" cy="484952"/>
          </a:xfrm>
          <a:prstGeom prst="rect">
            <a:avLst/>
          </a:prstGeom>
          <a:ln w="6350">
            <a:solidFill>
              <a:schemeClr val="tx1">
                <a:lumMod val="50000"/>
                <a:lumOff val="50000"/>
              </a:schemeClr>
            </a:solidFill>
          </a:ln>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t="24858" r="66654" b="11187"/>
          <a:stretch/>
        </p:blipFill>
        <p:spPr>
          <a:xfrm>
            <a:off x="3685897" y="2450500"/>
            <a:ext cx="2361333" cy="2404819"/>
          </a:xfrm>
          <a:prstGeom prst="rect">
            <a:avLst/>
          </a:prstGeom>
          <a:ln w="6350">
            <a:solidFill>
              <a:schemeClr val="tx1">
                <a:lumMod val="50000"/>
                <a:lumOff val="50000"/>
              </a:schemeClr>
            </a:solidFill>
          </a:ln>
        </p:spPr>
      </p:pic>
      <p:sp>
        <p:nvSpPr>
          <p:cNvPr id="7" name="Google Shape;417;p27"/>
          <p:cNvSpPr txBox="1">
            <a:spLocks/>
          </p:cNvSpPr>
          <p:nvPr/>
        </p:nvSpPr>
        <p:spPr>
          <a:xfrm>
            <a:off x="681899" y="764710"/>
            <a:ext cx="8229600" cy="127281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Helvetica Neue"/>
                <a:ea typeface="Helvetica Neue"/>
                <a:cs typeface="Helvetica Neue"/>
                <a:sym typeface="Helvetica Neue"/>
              </a:defRPr>
            </a:lvl1pPr>
            <a:lvl2pPr marL="914400" marR="0" lvl="1"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Helvetica Neue"/>
                <a:ea typeface="Helvetica Neue"/>
                <a:cs typeface="Helvetica Neue"/>
                <a:sym typeface="Helvetica Neue"/>
              </a:defRPr>
            </a:lvl2pPr>
            <a:lvl3pPr marL="1371600" marR="0" lvl="2" indent="-304800" algn="l" rtl="0">
              <a:lnSpc>
                <a:spcPct val="100000"/>
              </a:lnSpc>
              <a:spcBef>
                <a:spcPts val="240"/>
              </a:spcBef>
              <a:spcAft>
                <a:spcPts val="0"/>
              </a:spcAft>
              <a:buClr>
                <a:schemeClr val="dk1"/>
              </a:buClr>
              <a:buSzPts val="1200"/>
              <a:buFont typeface="Arial"/>
              <a:buChar char="•"/>
              <a:defRPr sz="1200" b="0" i="0" u="none" strike="noStrike" cap="none">
                <a:solidFill>
                  <a:schemeClr val="dk1"/>
                </a:solidFill>
                <a:latin typeface="Helvetica Neue"/>
                <a:ea typeface="Helvetica Neue"/>
                <a:cs typeface="Helvetica Neue"/>
                <a:sym typeface="Helvetica Neue"/>
              </a:defRPr>
            </a:lvl3pPr>
            <a:lvl4pPr marL="1828800" marR="0" lvl="3" indent="-285750" algn="l" rtl="0">
              <a:lnSpc>
                <a:spcPct val="100000"/>
              </a:lnSpc>
              <a:spcBef>
                <a:spcPts val="180"/>
              </a:spcBef>
              <a:spcAft>
                <a:spcPts val="0"/>
              </a:spcAft>
              <a:buClr>
                <a:schemeClr val="dk1"/>
              </a:buClr>
              <a:buSzPts val="900"/>
              <a:buFont typeface="Arial"/>
              <a:buChar char="–"/>
              <a:defRPr sz="900" b="0" i="0" u="none" strike="noStrike" cap="none">
                <a:solidFill>
                  <a:schemeClr val="dk1"/>
                </a:solidFill>
                <a:latin typeface="Helvetica Neue"/>
                <a:ea typeface="Helvetica Neue"/>
                <a:cs typeface="Helvetica Neue"/>
                <a:sym typeface="Helvetica Neue"/>
              </a:defRPr>
            </a:lvl4pPr>
            <a:lvl5pPr marL="2286000" marR="0" lvl="4" indent="-285750" algn="l" rtl="0">
              <a:lnSpc>
                <a:spcPct val="100000"/>
              </a:lnSpc>
              <a:spcBef>
                <a:spcPts val="180"/>
              </a:spcBef>
              <a:spcAft>
                <a:spcPts val="0"/>
              </a:spcAft>
              <a:buClr>
                <a:schemeClr val="dk1"/>
              </a:buClr>
              <a:buSzPts val="900"/>
              <a:buFont typeface="Arial"/>
              <a:buChar char="»"/>
              <a:defRPr sz="900" b="0" i="0" u="none" strike="noStrike" cap="none">
                <a:solidFill>
                  <a:schemeClr val="dk1"/>
                </a:solidFill>
                <a:latin typeface="Helvetica Neue"/>
                <a:ea typeface="Helvetica Neue"/>
                <a:cs typeface="Helvetica Neue"/>
                <a:sym typeface="Helvetica Neue"/>
              </a:defRPr>
            </a:lvl5pPr>
            <a:lvl6pPr marL="2743200" marR="0" lvl="5"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114300" indent="0">
              <a:lnSpc>
                <a:spcPct val="115000"/>
              </a:lnSpc>
              <a:spcBef>
                <a:spcPts val="900"/>
              </a:spcBef>
              <a:buSzPts val="1800"/>
              <a:buFont typeface="Arial"/>
              <a:buNone/>
            </a:pPr>
            <a:r>
              <a:rPr lang="en-US" sz="1800" dirty="0"/>
              <a:t>Administrators can manage and authenticate both users and groups in the Admin Portal. </a:t>
            </a:r>
            <a:endParaRPr lang="en-US" sz="1800" dirty="0">
              <a:solidFill>
                <a:srgbClr val="0000FF"/>
              </a:solidFill>
            </a:endParaRPr>
          </a:p>
        </p:txBody>
      </p:sp>
      <p:sp>
        <p:nvSpPr>
          <p:cNvPr id="12" name="Google Shape;324;p15"/>
          <p:cNvSpPr/>
          <p:nvPr/>
        </p:nvSpPr>
        <p:spPr>
          <a:xfrm>
            <a:off x="7543797" y="1935860"/>
            <a:ext cx="874643" cy="351600"/>
          </a:xfrm>
          <a:prstGeom prst="rect">
            <a:avLst/>
          </a:prstGeom>
          <a:noFill/>
          <a:ln w="76200"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942121930"/>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15"/>
        <p:cNvGrpSpPr/>
        <p:nvPr/>
      </p:nvGrpSpPr>
      <p:grpSpPr>
        <a:xfrm>
          <a:off x="0" y="0"/>
          <a:ext cx="0" cy="0"/>
          <a:chOff x="0" y="0"/>
          <a:chExt cx="0" cy="0"/>
        </a:xfrm>
      </p:grpSpPr>
      <p:sp>
        <p:nvSpPr>
          <p:cNvPr id="416" name="Google Shape;416;p27"/>
          <p:cNvSpPr txBox="1">
            <a:spLocks noGrp="1"/>
          </p:cNvSpPr>
          <p:nvPr>
            <p:ph type="title"/>
          </p:nvPr>
        </p:nvSpPr>
        <p:spPr>
          <a:xfrm>
            <a:off x="304799" y="19846"/>
            <a:ext cx="8606700" cy="857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900"/>
              <a:buFont typeface="Helvetica Neue"/>
              <a:buNone/>
            </a:pPr>
            <a:r>
              <a:rPr lang="en-US" dirty="0"/>
              <a:t>Internal Authentication via Admin Portal</a:t>
            </a:r>
            <a:endParaRPr dirty="0"/>
          </a:p>
        </p:txBody>
      </p:sp>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b="7099"/>
          <a:stretch/>
        </p:blipFill>
        <p:spPr>
          <a:xfrm>
            <a:off x="1551314" y="2028509"/>
            <a:ext cx="6113670" cy="2990751"/>
          </a:xfrm>
          <a:prstGeom prst="rect">
            <a:avLst/>
          </a:prstGeom>
          <a:ln>
            <a:solidFill>
              <a:schemeClr val="tx1">
                <a:lumMod val="50000"/>
                <a:lumOff val="50000"/>
              </a:schemeClr>
            </a:solidFill>
          </a:ln>
        </p:spPr>
      </p:pic>
      <p:sp>
        <p:nvSpPr>
          <p:cNvPr id="11" name="Google Shape;417;p27"/>
          <p:cNvSpPr txBox="1">
            <a:spLocks noGrp="1"/>
          </p:cNvSpPr>
          <p:nvPr>
            <p:ph type="body" idx="1"/>
          </p:nvPr>
        </p:nvSpPr>
        <p:spPr>
          <a:xfrm>
            <a:off x="681899" y="764710"/>
            <a:ext cx="8229600" cy="1361661"/>
          </a:xfrm>
          <a:prstGeom prst="rect">
            <a:avLst/>
          </a:prstGeom>
          <a:noFill/>
          <a:ln>
            <a:noFill/>
          </a:ln>
        </p:spPr>
        <p:txBody>
          <a:bodyPr spcFirstLastPara="1" wrap="square" lIns="91425" tIns="91425" rIns="91425" bIns="91425" anchor="t" anchorCtr="0">
            <a:noAutofit/>
          </a:bodyPr>
          <a:lstStyle/>
          <a:p>
            <a:pPr marL="114300" lvl="0" indent="0">
              <a:lnSpc>
                <a:spcPct val="115000"/>
              </a:lnSpc>
              <a:spcBef>
                <a:spcPts val="900"/>
              </a:spcBef>
              <a:buSzPts val="1800"/>
              <a:buNone/>
            </a:pPr>
            <a:r>
              <a:rPr lang="en-US" sz="1800" dirty="0"/>
              <a:t>If organizations don’t use LDAP or active directory, or users are created only in </a:t>
            </a:r>
            <a:r>
              <a:rPr lang="en-US" sz="1800" dirty="0" err="1"/>
              <a:t>ThoughtSpot</a:t>
            </a:r>
            <a:r>
              <a:rPr lang="en-US" sz="1800" dirty="0"/>
              <a:t>, </a:t>
            </a:r>
            <a:r>
              <a:rPr lang="en-US" sz="1800"/>
              <a:t>you can authenticate </a:t>
            </a:r>
            <a:r>
              <a:rPr lang="en-US" sz="1800" dirty="0"/>
              <a:t>users against </a:t>
            </a:r>
            <a:r>
              <a:rPr lang="en-US" sz="1800" dirty="0" err="1"/>
              <a:t>ThoughtSpot</a:t>
            </a:r>
            <a:r>
              <a:rPr lang="en-US" sz="1800" dirty="0"/>
              <a:t> internal authentication.</a:t>
            </a:r>
            <a:endParaRPr sz="1800" dirty="0">
              <a:solidFill>
                <a:srgbClr val="0000FF"/>
              </a:solidFill>
            </a:endParaRPr>
          </a:p>
        </p:txBody>
      </p:sp>
    </p:spTree>
    <p:extLst>
      <p:ext uri="{BB962C8B-B14F-4D97-AF65-F5344CB8AC3E}">
        <p14:creationId xmlns:p14="http://schemas.microsoft.com/office/powerpoint/2010/main" val="1066234591"/>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4"/>
          <p:cNvSpPr txBox="1">
            <a:spLocks noGrp="1"/>
          </p:cNvSpPr>
          <p:nvPr>
            <p:ph type="title"/>
          </p:nvPr>
        </p:nvSpPr>
        <p:spPr>
          <a:xfrm>
            <a:off x="304799" y="19846"/>
            <a:ext cx="8606700" cy="857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900"/>
              <a:buFont typeface="Helvetica Neue"/>
              <a:buNone/>
            </a:pPr>
            <a:r>
              <a:rPr lang="en-US"/>
              <a:t>What?</a:t>
            </a:r>
            <a:endParaRPr/>
          </a:p>
        </p:txBody>
      </p:sp>
      <p:sp>
        <p:nvSpPr>
          <p:cNvPr id="168" name="Google Shape;168;p4"/>
          <p:cNvSpPr txBox="1">
            <a:spLocks noGrp="1"/>
          </p:cNvSpPr>
          <p:nvPr>
            <p:ph type="body" idx="1"/>
          </p:nvPr>
        </p:nvSpPr>
        <p:spPr>
          <a:xfrm>
            <a:off x="3955007" y="954960"/>
            <a:ext cx="5409300" cy="1865068"/>
          </a:xfrm>
          <a:prstGeom prst="rect">
            <a:avLst/>
          </a:prstGeom>
          <a:noFill/>
          <a:ln>
            <a:noFill/>
          </a:ln>
        </p:spPr>
        <p:txBody>
          <a:bodyPr spcFirstLastPara="1" wrap="square" lIns="91425" tIns="91425" rIns="91425" bIns="91425" anchor="t" anchorCtr="0">
            <a:noAutofit/>
          </a:bodyPr>
          <a:lstStyle/>
          <a:p>
            <a:pPr marL="342900" lvl="0" indent="-190500" algn="l" rtl="0">
              <a:spcBef>
                <a:spcPts val="480"/>
              </a:spcBef>
              <a:spcAft>
                <a:spcPts val="0"/>
              </a:spcAft>
              <a:buClr>
                <a:schemeClr val="dk1"/>
              </a:buClr>
              <a:buSzPts val="1800"/>
              <a:buNone/>
            </a:pPr>
            <a:r>
              <a:rPr lang="en-US" sz="1800" b="1" dirty="0"/>
              <a:t>Users</a:t>
            </a:r>
            <a:br>
              <a:rPr lang="en-US" sz="1800" b="1" dirty="0"/>
            </a:br>
            <a:endParaRPr sz="1800" b="1" dirty="0"/>
          </a:p>
          <a:p>
            <a:pPr marL="342900" lvl="0" indent="-190500" algn="l" rtl="0">
              <a:spcBef>
                <a:spcPts val="480"/>
              </a:spcBef>
              <a:spcAft>
                <a:spcPts val="0"/>
              </a:spcAft>
              <a:buClr>
                <a:schemeClr val="dk1"/>
              </a:buClr>
              <a:buSzPts val="1800"/>
              <a:buNone/>
            </a:pPr>
            <a:r>
              <a:rPr lang="en-US" sz="1800" dirty="0"/>
              <a:t>Logical representation of a real user </a:t>
            </a:r>
            <a:endParaRPr sz="1800" dirty="0"/>
          </a:p>
          <a:p>
            <a:pPr marL="342900" lvl="0" indent="-190500" algn="l" rtl="0">
              <a:spcBef>
                <a:spcPts val="480"/>
              </a:spcBef>
              <a:spcAft>
                <a:spcPts val="0"/>
              </a:spcAft>
              <a:buClr>
                <a:schemeClr val="dk1"/>
              </a:buClr>
              <a:buSzPts val="1800"/>
              <a:buNone/>
            </a:pPr>
            <a:r>
              <a:rPr lang="en-US" sz="1800" dirty="0"/>
              <a:t>within the </a:t>
            </a:r>
            <a:r>
              <a:rPr lang="en-US" sz="1800" dirty="0" err="1"/>
              <a:t>ThoughtSpot</a:t>
            </a:r>
            <a:r>
              <a:rPr lang="en-US" sz="1800" dirty="0"/>
              <a:t> environment.</a:t>
            </a:r>
            <a:endParaRPr sz="1800" dirty="0"/>
          </a:p>
        </p:txBody>
      </p:sp>
      <p:pic>
        <p:nvPicPr>
          <p:cNvPr id="169" name="Google Shape;169;p4"/>
          <p:cNvPicPr preferRelativeResize="0"/>
          <p:nvPr/>
        </p:nvPicPr>
        <p:blipFill rotWithShape="1">
          <a:blip r:embed="rId3">
            <a:alphaModFix/>
          </a:blip>
          <a:srcRect/>
          <a:stretch/>
        </p:blipFill>
        <p:spPr>
          <a:xfrm>
            <a:off x="1802184" y="1144247"/>
            <a:ext cx="1118550" cy="1118550"/>
          </a:xfrm>
          <a:prstGeom prst="rect">
            <a:avLst/>
          </a:prstGeom>
          <a:noFill/>
          <a:ln>
            <a:noFill/>
          </a:ln>
        </p:spPr>
      </p:pic>
      <p:grpSp>
        <p:nvGrpSpPr>
          <p:cNvPr id="170" name="Google Shape;170;p4"/>
          <p:cNvGrpSpPr/>
          <p:nvPr/>
        </p:nvGrpSpPr>
        <p:grpSpPr>
          <a:xfrm>
            <a:off x="937357" y="2759980"/>
            <a:ext cx="2848200" cy="1923642"/>
            <a:chOff x="420525" y="2872668"/>
            <a:chExt cx="2848200" cy="1923642"/>
          </a:xfrm>
        </p:grpSpPr>
        <p:pic>
          <p:nvPicPr>
            <p:cNvPr id="171" name="Google Shape;171;p4"/>
            <p:cNvPicPr preferRelativeResize="0"/>
            <p:nvPr/>
          </p:nvPicPr>
          <p:blipFill rotWithShape="1">
            <a:blip r:embed="rId4">
              <a:alphaModFix/>
            </a:blip>
            <a:srcRect/>
            <a:stretch/>
          </p:blipFill>
          <p:spPr>
            <a:xfrm>
              <a:off x="420525" y="3194259"/>
              <a:ext cx="760766" cy="749807"/>
            </a:xfrm>
            <a:prstGeom prst="rect">
              <a:avLst/>
            </a:prstGeom>
            <a:noFill/>
            <a:ln>
              <a:noFill/>
            </a:ln>
          </p:spPr>
        </p:pic>
        <p:pic>
          <p:nvPicPr>
            <p:cNvPr id="172" name="Google Shape;172;p4"/>
            <p:cNvPicPr preferRelativeResize="0"/>
            <p:nvPr/>
          </p:nvPicPr>
          <p:blipFill rotWithShape="1">
            <a:blip r:embed="rId5">
              <a:alphaModFix/>
            </a:blip>
            <a:srcRect/>
            <a:stretch/>
          </p:blipFill>
          <p:spPr>
            <a:xfrm>
              <a:off x="948128" y="2872679"/>
              <a:ext cx="749808" cy="749808"/>
            </a:xfrm>
            <a:prstGeom prst="rect">
              <a:avLst/>
            </a:prstGeom>
            <a:noFill/>
            <a:ln>
              <a:noFill/>
            </a:ln>
          </p:spPr>
        </p:pic>
        <p:pic>
          <p:nvPicPr>
            <p:cNvPr id="173" name="Google Shape;173;p4"/>
            <p:cNvPicPr preferRelativeResize="0"/>
            <p:nvPr/>
          </p:nvPicPr>
          <p:blipFill rotWithShape="1">
            <a:blip r:embed="rId6">
              <a:alphaModFix/>
            </a:blip>
            <a:srcRect/>
            <a:stretch/>
          </p:blipFill>
          <p:spPr>
            <a:xfrm>
              <a:off x="1475206" y="3063925"/>
              <a:ext cx="749808" cy="749808"/>
            </a:xfrm>
            <a:prstGeom prst="rect">
              <a:avLst/>
            </a:prstGeom>
            <a:noFill/>
            <a:ln>
              <a:noFill/>
            </a:ln>
          </p:spPr>
        </p:pic>
        <p:pic>
          <p:nvPicPr>
            <p:cNvPr id="174" name="Google Shape;174;p4"/>
            <p:cNvPicPr preferRelativeResize="0"/>
            <p:nvPr/>
          </p:nvPicPr>
          <p:blipFill rotWithShape="1">
            <a:blip r:embed="rId7">
              <a:alphaModFix/>
            </a:blip>
            <a:srcRect/>
            <a:stretch/>
          </p:blipFill>
          <p:spPr>
            <a:xfrm>
              <a:off x="1039778" y="3622473"/>
              <a:ext cx="749808" cy="749808"/>
            </a:xfrm>
            <a:prstGeom prst="rect">
              <a:avLst/>
            </a:prstGeom>
            <a:noFill/>
            <a:ln>
              <a:noFill/>
            </a:ln>
          </p:spPr>
        </p:pic>
        <p:pic>
          <p:nvPicPr>
            <p:cNvPr id="175" name="Google Shape;175;p4"/>
            <p:cNvPicPr preferRelativeResize="0"/>
            <p:nvPr/>
          </p:nvPicPr>
          <p:blipFill rotWithShape="1">
            <a:blip r:embed="rId8">
              <a:alphaModFix/>
            </a:blip>
            <a:srcRect/>
            <a:stretch/>
          </p:blipFill>
          <p:spPr>
            <a:xfrm>
              <a:off x="2002494" y="4046503"/>
              <a:ext cx="749807" cy="749807"/>
            </a:xfrm>
            <a:prstGeom prst="rect">
              <a:avLst/>
            </a:prstGeom>
            <a:noFill/>
            <a:ln>
              <a:noFill/>
            </a:ln>
          </p:spPr>
        </p:pic>
        <p:pic>
          <p:nvPicPr>
            <p:cNvPr id="176" name="Google Shape;176;p4"/>
            <p:cNvPicPr preferRelativeResize="0"/>
            <p:nvPr/>
          </p:nvPicPr>
          <p:blipFill rotWithShape="1">
            <a:blip r:embed="rId9">
              <a:alphaModFix/>
            </a:blip>
            <a:srcRect/>
            <a:stretch/>
          </p:blipFill>
          <p:spPr>
            <a:xfrm>
              <a:off x="2518917" y="3622467"/>
              <a:ext cx="749808" cy="749808"/>
            </a:xfrm>
            <a:prstGeom prst="rect">
              <a:avLst/>
            </a:prstGeom>
            <a:noFill/>
            <a:ln>
              <a:noFill/>
            </a:ln>
          </p:spPr>
        </p:pic>
        <p:pic>
          <p:nvPicPr>
            <p:cNvPr id="177" name="Google Shape;177;p4"/>
            <p:cNvPicPr preferRelativeResize="0"/>
            <p:nvPr/>
          </p:nvPicPr>
          <p:blipFill rotWithShape="1">
            <a:blip r:embed="rId10">
              <a:alphaModFix/>
            </a:blip>
            <a:srcRect/>
            <a:stretch/>
          </p:blipFill>
          <p:spPr>
            <a:xfrm>
              <a:off x="426009" y="3796978"/>
              <a:ext cx="749808" cy="749808"/>
            </a:xfrm>
            <a:prstGeom prst="rect">
              <a:avLst/>
            </a:prstGeom>
            <a:noFill/>
            <a:ln>
              <a:noFill/>
            </a:ln>
          </p:spPr>
        </p:pic>
        <p:pic>
          <p:nvPicPr>
            <p:cNvPr id="178" name="Google Shape;178;p4"/>
            <p:cNvPicPr preferRelativeResize="0"/>
            <p:nvPr/>
          </p:nvPicPr>
          <p:blipFill rotWithShape="1">
            <a:blip r:embed="rId11">
              <a:alphaModFix/>
            </a:blip>
            <a:srcRect/>
            <a:stretch/>
          </p:blipFill>
          <p:spPr>
            <a:xfrm>
              <a:off x="2158330" y="2872668"/>
              <a:ext cx="749808" cy="749808"/>
            </a:xfrm>
            <a:prstGeom prst="rect">
              <a:avLst/>
            </a:prstGeom>
            <a:noFill/>
            <a:ln>
              <a:noFill/>
            </a:ln>
          </p:spPr>
        </p:pic>
        <p:pic>
          <p:nvPicPr>
            <p:cNvPr id="179" name="Google Shape;179;p4"/>
            <p:cNvPicPr preferRelativeResize="0"/>
            <p:nvPr/>
          </p:nvPicPr>
          <p:blipFill rotWithShape="1">
            <a:blip r:embed="rId12">
              <a:alphaModFix/>
            </a:blip>
            <a:srcRect/>
            <a:stretch/>
          </p:blipFill>
          <p:spPr>
            <a:xfrm>
              <a:off x="1408513" y="3796976"/>
              <a:ext cx="749808" cy="749809"/>
            </a:xfrm>
            <a:prstGeom prst="rect">
              <a:avLst/>
            </a:prstGeom>
            <a:noFill/>
            <a:ln>
              <a:noFill/>
            </a:ln>
          </p:spPr>
        </p:pic>
        <p:pic>
          <p:nvPicPr>
            <p:cNvPr id="180" name="Google Shape;180;p4"/>
            <p:cNvPicPr preferRelativeResize="0"/>
            <p:nvPr/>
          </p:nvPicPr>
          <p:blipFill rotWithShape="1">
            <a:blip r:embed="rId3">
              <a:alphaModFix/>
            </a:blip>
            <a:srcRect/>
            <a:stretch/>
          </p:blipFill>
          <p:spPr>
            <a:xfrm>
              <a:off x="1925622" y="3476965"/>
              <a:ext cx="749808" cy="749808"/>
            </a:xfrm>
            <a:prstGeom prst="rect">
              <a:avLst/>
            </a:prstGeom>
            <a:noFill/>
            <a:ln>
              <a:noFill/>
            </a:ln>
          </p:spPr>
        </p:pic>
      </p:grpSp>
      <p:sp>
        <p:nvSpPr>
          <p:cNvPr id="2" name="Rectangle 1"/>
          <p:cNvSpPr/>
          <p:nvPr/>
        </p:nvSpPr>
        <p:spPr>
          <a:xfrm>
            <a:off x="3955007" y="2404904"/>
            <a:ext cx="4757558" cy="2103140"/>
          </a:xfrm>
          <a:prstGeom prst="rect">
            <a:avLst/>
          </a:prstGeom>
        </p:spPr>
        <p:txBody>
          <a:bodyPr wrap="square">
            <a:spAutoFit/>
          </a:bodyPr>
          <a:lstStyle/>
          <a:p>
            <a:pPr marL="342900" lvl="0" indent="-190500">
              <a:spcBef>
                <a:spcPts val="480"/>
              </a:spcBef>
              <a:buClr>
                <a:schemeClr val="dk1"/>
              </a:buClr>
              <a:buSzPts val="1800"/>
            </a:pPr>
            <a:br>
              <a:rPr lang="en-US" dirty="0"/>
            </a:br>
            <a:endParaRPr lang="en-US" dirty="0"/>
          </a:p>
          <a:p>
            <a:pPr marL="342900" lvl="0" indent="-190500">
              <a:spcBef>
                <a:spcPts val="480"/>
              </a:spcBef>
              <a:buClr>
                <a:schemeClr val="dk1"/>
              </a:buClr>
              <a:buSzPts val="1800"/>
            </a:pPr>
            <a:r>
              <a:rPr lang="en-US" sz="1800" b="1" dirty="0">
                <a:solidFill>
                  <a:schemeClr val="dk1"/>
                </a:solidFill>
                <a:latin typeface="Helvetica Neue"/>
                <a:ea typeface="Helvetica Neue"/>
                <a:cs typeface="Helvetica Neue"/>
                <a:sym typeface="Helvetica Neue"/>
              </a:rPr>
              <a:t>Groups</a:t>
            </a:r>
            <a:br>
              <a:rPr lang="en-US" b="1" dirty="0"/>
            </a:br>
            <a:endParaRPr lang="en-US" b="1" dirty="0"/>
          </a:p>
          <a:p>
            <a:pPr marL="342900" lvl="0" indent="-190500">
              <a:spcBef>
                <a:spcPts val="480"/>
              </a:spcBef>
              <a:buClr>
                <a:schemeClr val="dk1"/>
              </a:buClr>
              <a:buSzPts val="1800"/>
            </a:pPr>
            <a:r>
              <a:rPr lang="en-US" sz="1800" dirty="0">
                <a:solidFill>
                  <a:schemeClr val="dk1"/>
                </a:solidFill>
                <a:latin typeface="Helvetica Neue"/>
                <a:ea typeface="Helvetica Neue"/>
                <a:cs typeface="Helvetica Neue"/>
                <a:sym typeface="Helvetica Neue"/>
              </a:rPr>
              <a:t>Logical representation of a </a:t>
            </a:r>
          </a:p>
          <a:p>
            <a:pPr marL="342900" lvl="0" indent="-190500">
              <a:spcBef>
                <a:spcPts val="480"/>
              </a:spcBef>
              <a:buClr>
                <a:schemeClr val="dk1"/>
              </a:buClr>
              <a:buSzPts val="1800"/>
            </a:pPr>
            <a:r>
              <a:rPr lang="en-US" sz="1800" dirty="0">
                <a:solidFill>
                  <a:schemeClr val="dk1"/>
                </a:solidFill>
                <a:latin typeface="Helvetica Neue"/>
                <a:ea typeface="Helvetica Neue"/>
                <a:cs typeface="Helvetica Neue"/>
                <a:sym typeface="Helvetica Neue"/>
              </a:rPr>
              <a:t>group of users within </a:t>
            </a:r>
          </a:p>
          <a:p>
            <a:pPr marL="342900" lvl="0" indent="-190500">
              <a:spcBef>
                <a:spcPts val="480"/>
              </a:spcBef>
              <a:buClr>
                <a:schemeClr val="dk1"/>
              </a:buClr>
              <a:buSzPts val="1800"/>
            </a:pPr>
            <a:r>
              <a:rPr lang="en-US" sz="1800" dirty="0">
                <a:solidFill>
                  <a:schemeClr val="dk1"/>
                </a:solidFill>
                <a:latin typeface="Helvetica Neue"/>
                <a:ea typeface="Helvetica Neue"/>
                <a:cs typeface="Helvetica Neue"/>
                <a:sym typeface="Helvetica Neue"/>
              </a:rPr>
              <a:t>the </a:t>
            </a:r>
            <a:r>
              <a:rPr lang="en-US" sz="1800" dirty="0" err="1">
                <a:solidFill>
                  <a:schemeClr val="dk1"/>
                </a:solidFill>
                <a:latin typeface="Helvetica Neue"/>
                <a:ea typeface="Helvetica Neue"/>
                <a:cs typeface="Helvetica Neue"/>
                <a:sym typeface="Helvetica Neue"/>
              </a:rPr>
              <a:t>ThoughtSpot</a:t>
            </a:r>
            <a:r>
              <a:rPr lang="en-US" sz="1800" dirty="0">
                <a:solidFill>
                  <a:schemeClr val="dk1"/>
                </a:solidFill>
                <a:latin typeface="Helvetica Neue"/>
                <a:ea typeface="Helvetica Neue"/>
                <a:cs typeface="Helvetica Neue"/>
                <a:sym typeface="Helvetica Neue"/>
              </a:rPr>
              <a:t> environment.</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15"/>
        <p:cNvGrpSpPr/>
        <p:nvPr/>
      </p:nvGrpSpPr>
      <p:grpSpPr>
        <a:xfrm>
          <a:off x="0" y="0"/>
          <a:ext cx="0" cy="0"/>
          <a:chOff x="0" y="0"/>
          <a:chExt cx="0" cy="0"/>
        </a:xfrm>
      </p:grpSpPr>
      <p:sp>
        <p:nvSpPr>
          <p:cNvPr id="416" name="Google Shape;416;p27"/>
          <p:cNvSpPr txBox="1">
            <a:spLocks noGrp="1"/>
          </p:cNvSpPr>
          <p:nvPr>
            <p:ph type="title"/>
          </p:nvPr>
        </p:nvSpPr>
        <p:spPr>
          <a:xfrm>
            <a:off x="304799" y="19846"/>
            <a:ext cx="8606700" cy="857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900"/>
              <a:buFont typeface="Helvetica Neue"/>
              <a:buNone/>
            </a:pPr>
            <a:r>
              <a:rPr lang="en-US" dirty="0"/>
              <a:t>SAML Authentication via Admin Portal</a:t>
            </a:r>
            <a:endParaRPr dirty="0"/>
          </a:p>
        </p:txBody>
      </p:sp>
      <p:sp>
        <p:nvSpPr>
          <p:cNvPr id="11" name="Google Shape;417;p27"/>
          <p:cNvSpPr txBox="1">
            <a:spLocks noGrp="1"/>
          </p:cNvSpPr>
          <p:nvPr>
            <p:ph type="body" idx="1"/>
          </p:nvPr>
        </p:nvSpPr>
        <p:spPr>
          <a:xfrm>
            <a:off x="681899" y="764710"/>
            <a:ext cx="8229600" cy="1361661"/>
          </a:xfrm>
          <a:prstGeom prst="rect">
            <a:avLst/>
          </a:prstGeom>
          <a:noFill/>
          <a:ln>
            <a:noFill/>
          </a:ln>
        </p:spPr>
        <p:txBody>
          <a:bodyPr spcFirstLastPara="1" wrap="square" lIns="91425" tIns="91425" rIns="91425" bIns="91425" anchor="t" anchorCtr="0">
            <a:noAutofit/>
          </a:bodyPr>
          <a:lstStyle/>
          <a:p>
            <a:pPr marL="114300" lvl="0" indent="0">
              <a:lnSpc>
                <a:spcPct val="115000"/>
              </a:lnSpc>
              <a:spcBef>
                <a:spcPts val="900"/>
              </a:spcBef>
              <a:buSzPts val="1800"/>
              <a:buNone/>
            </a:pPr>
            <a:r>
              <a:rPr lang="en-US" sz="1800" dirty="0"/>
              <a:t>You can set up SAML through the shell on </a:t>
            </a:r>
            <a:r>
              <a:rPr lang="en-US" sz="1800" dirty="0" err="1"/>
              <a:t>ThoughtSpot</a:t>
            </a:r>
            <a:r>
              <a:rPr lang="en-US" sz="1800" dirty="0"/>
              <a:t> using a </a:t>
            </a:r>
            <a:r>
              <a:rPr lang="en-US" sz="1800" dirty="0" err="1"/>
              <a:t>tscli</a:t>
            </a:r>
            <a:r>
              <a:rPr lang="en-US" sz="1800" dirty="0"/>
              <a:t>-based configurator or through Admin Portal user interface.</a:t>
            </a:r>
            <a:endParaRPr sz="1800" dirty="0">
              <a:solidFill>
                <a:srgbClr val="0000FF"/>
              </a:solidFill>
            </a:endParaRP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6142" t="12754" r="12439" b="12077"/>
          <a:stretch/>
        </p:blipFill>
        <p:spPr>
          <a:xfrm>
            <a:off x="3790578" y="1898047"/>
            <a:ext cx="3226448" cy="2807804"/>
          </a:xfrm>
          <a:prstGeom prst="rect">
            <a:avLst/>
          </a:prstGeom>
          <a:ln>
            <a:solidFill>
              <a:schemeClr val="tx1">
                <a:lumMod val="50000"/>
                <a:lumOff val="50000"/>
              </a:schemeClr>
            </a:solidFill>
          </a:ln>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73305" y="2126371"/>
            <a:ext cx="1763368" cy="2351157"/>
          </a:xfrm>
          <a:prstGeom prst="rect">
            <a:avLst/>
          </a:prstGeom>
          <a:ln>
            <a:solidFill>
              <a:schemeClr val="tx1">
                <a:lumMod val="50000"/>
                <a:lumOff val="50000"/>
              </a:schemeClr>
            </a:solidFill>
          </a:ln>
        </p:spPr>
      </p:pic>
    </p:spTree>
    <p:extLst>
      <p:ext uri="{BB962C8B-B14F-4D97-AF65-F5344CB8AC3E}">
        <p14:creationId xmlns:p14="http://schemas.microsoft.com/office/powerpoint/2010/main" val="1384375978"/>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sp>
        <p:nvSpPr>
          <p:cNvPr id="423" name="Google Shape;423;p28"/>
          <p:cNvSpPr txBox="1">
            <a:spLocks noGrp="1"/>
          </p:cNvSpPr>
          <p:nvPr>
            <p:ph type="title"/>
          </p:nvPr>
        </p:nvSpPr>
        <p:spPr>
          <a:xfrm>
            <a:off x="457200" y="2143125"/>
            <a:ext cx="8229600" cy="85725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800"/>
              <a:buFont typeface="Arial"/>
              <a:buNone/>
            </a:pPr>
            <a:r>
              <a:rPr lang="en-US">
                <a:latin typeface="Helvetica Neue"/>
                <a:ea typeface="Helvetica Neue"/>
                <a:cs typeface="Helvetica Neue"/>
                <a:sym typeface="Helvetica Neue"/>
              </a:rPr>
              <a:t>Other authentication methods</a:t>
            </a:r>
            <a:endParaRPr>
              <a:latin typeface="Helvetica Neue"/>
              <a:ea typeface="Helvetica Neue"/>
              <a:cs typeface="Helvetica Neue"/>
              <a:sym typeface="Helvetica Neue"/>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sp>
        <p:nvSpPr>
          <p:cNvPr id="429" name="Google Shape;429;p29"/>
          <p:cNvSpPr txBox="1">
            <a:spLocks noGrp="1"/>
          </p:cNvSpPr>
          <p:nvPr>
            <p:ph type="title"/>
          </p:nvPr>
        </p:nvSpPr>
        <p:spPr>
          <a:xfrm>
            <a:off x="304799" y="19846"/>
            <a:ext cx="8606700" cy="857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900"/>
              <a:buFont typeface="Helvetica Neue"/>
              <a:buNone/>
            </a:pPr>
            <a:r>
              <a:rPr lang="en-US" dirty="0"/>
              <a:t>Token based authentication</a:t>
            </a:r>
            <a:endParaRPr dirty="0"/>
          </a:p>
        </p:txBody>
      </p:sp>
      <p:sp>
        <p:nvSpPr>
          <p:cNvPr id="430" name="Google Shape;430;p29"/>
          <p:cNvSpPr txBox="1">
            <a:spLocks noGrp="1"/>
          </p:cNvSpPr>
          <p:nvPr>
            <p:ph type="body" idx="1"/>
          </p:nvPr>
        </p:nvSpPr>
        <p:spPr>
          <a:xfrm>
            <a:off x="304800" y="1200150"/>
            <a:ext cx="8382000" cy="3394500"/>
          </a:xfrm>
          <a:prstGeom prst="rect">
            <a:avLst/>
          </a:prstGeom>
          <a:noFill/>
          <a:ln>
            <a:noFill/>
          </a:ln>
        </p:spPr>
        <p:txBody>
          <a:bodyPr spcFirstLastPara="1" wrap="square" lIns="91425" tIns="91425" rIns="91425" bIns="91425" anchor="t" anchorCtr="0">
            <a:noAutofit/>
          </a:bodyPr>
          <a:lstStyle/>
          <a:p>
            <a:pPr marL="0" lvl="0" indent="0" algn="l" rtl="0">
              <a:spcBef>
                <a:spcPts val="480"/>
              </a:spcBef>
              <a:spcAft>
                <a:spcPts val="0"/>
              </a:spcAft>
              <a:buClr>
                <a:srgbClr val="000000"/>
              </a:buClr>
              <a:buSzPts val="1800"/>
              <a:buNone/>
            </a:pPr>
            <a:r>
              <a:rPr lang="en-US" sz="1800" dirty="0">
                <a:solidFill>
                  <a:srgbClr val="000000"/>
                </a:solidFill>
              </a:rPr>
              <a:t>Used in Embedded Scenarios</a:t>
            </a:r>
            <a:endParaRPr sz="1800" dirty="0">
              <a:solidFill>
                <a:srgbClr val="0000FF"/>
              </a:solidFill>
            </a:endParaRPr>
          </a:p>
          <a:p>
            <a:pPr marL="0" lvl="0" indent="0" algn="l" rtl="0">
              <a:spcBef>
                <a:spcPts val="480"/>
              </a:spcBef>
              <a:spcAft>
                <a:spcPts val="0"/>
              </a:spcAft>
              <a:buClr>
                <a:schemeClr val="dk1"/>
              </a:buClr>
              <a:buSzPts val="1800"/>
              <a:buNone/>
            </a:pPr>
            <a:endParaRPr sz="1800" dirty="0">
              <a:solidFill>
                <a:srgbClr val="0000FF"/>
              </a:solidFill>
            </a:endParaRPr>
          </a:p>
          <a:p>
            <a:pPr marL="0" lvl="0" indent="0" algn="l" rtl="0">
              <a:spcBef>
                <a:spcPts val="480"/>
              </a:spcBef>
              <a:spcAft>
                <a:spcPts val="0"/>
              </a:spcAft>
              <a:buClr>
                <a:schemeClr val="dk1"/>
              </a:buClr>
              <a:buSzPts val="1800"/>
              <a:buNone/>
            </a:pPr>
            <a:r>
              <a:rPr lang="en-US" sz="1800" dirty="0" err="1">
                <a:latin typeface="Courier New"/>
                <a:ea typeface="Courier New"/>
                <a:cs typeface="Courier New"/>
                <a:sym typeface="Courier New"/>
              </a:rPr>
              <a:t>tscli</a:t>
            </a:r>
            <a:r>
              <a:rPr lang="en-US" sz="1800" dirty="0">
                <a:latin typeface="Courier New"/>
                <a:ea typeface="Courier New"/>
                <a:cs typeface="Courier New"/>
                <a:sym typeface="Courier New"/>
              </a:rPr>
              <a:t> </a:t>
            </a:r>
            <a:r>
              <a:rPr lang="en-US" sz="1800" dirty="0" err="1">
                <a:latin typeface="Courier New"/>
                <a:ea typeface="Courier New"/>
                <a:cs typeface="Courier New"/>
                <a:sym typeface="Courier New"/>
              </a:rPr>
              <a:t>tokenauthentication</a:t>
            </a:r>
            <a:r>
              <a:rPr lang="en-US" sz="1800" dirty="0">
                <a:latin typeface="Courier New"/>
                <a:ea typeface="Courier New"/>
                <a:cs typeface="Courier New"/>
                <a:sym typeface="Courier New"/>
              </a:rPr>
              <a:t> enable</a:t>
            </a:r>
            <a:endParaRPr sz="1800" dirty="0">
              <a:latin typeface="Courier New"/>
              <a:ea typeface="Courier New"/>
              <a:cs typeface="Courier New"/>
              <a:sym typeface="Courier New"/>
            </a:endParaRPr>
          </a:p>
        </p:txBody>
      </p:sp>
      <p:grpSp>
        <p:nvGrpSpPr>
          <p:cNvPr id="431" name="Google Shape;431;p29"/>
          <p:cNvGrpSpPr/>
          <p:nvPr/>
        </p:nvGrpSpPr>
        <p:grpSpPr>
          <a:xfrm>
            <a:off x="3415261" y="1300899"/>
            <a:ext cx="5689309" cy="3493170"/>
            <a:chOff x="3415261" y="1300899"/>
            <a:chExt cx="5689309" cy="3493170"/>
          </a:xfrm>
        </p:grpSpPr>
        <p:pic>
          <p:nvPicPr>
            <p:cNvPr id="432" name="Google Shape;432;p29"/>
            <p:cNvPicPr preferRelativeResize="0"/>
            <p:nvPr/>
          </p:nvPicPr>
          <p:blipFill rotWithShape="1">
            <a:blip r:embed="rId3">
              <a:alphaModFix/>
            </a:blip>
            <a:srcRect/>
            <a:stretch/>
          </p:blipFill>
          <p:spPr>
            <a:xfrm>
              <a:off x="3415261" y="1300899"/>
              <a:ext cx="5689309" cy="3493170"/>
            </a:xfrm>
            <a:prstGeom prst="rect">
              <a:avLst/>
            </a:prstGeom>
            <a:noFill/>
            <a:ln>
              <a:noFill/>
            </a:ln>
          </p:spPr>
        </p:pic>
        <p:pic>
          <p:nvPicPr>
            <p:cNvPr id="433" name="Google Shape;433;p29"/>
            <p:cNvPicPr preferRelativeResize="0"/>
            <p:nvPr/>
          </p:nvPicPr>
          <p:blipFill rotWithShape="1">
            <a:blip r:embed="rId4">
              <a:alphaModFix/>
            </a:blip>
            <a:srcRect/>
            <a:stretch/>
          </p:blipFill>
          <p:spPr>
            <a:xfrm>
              <a:off x="6017338" y="1848463"/>
              <a:ext cx="727587" cy="545690"/>
            </a:xfrm>
            <a:prstGeom prst="rect">
              <a:avLst/>
            </a:prstGeom>
            <a:noFill/>
            <a:ln>
              <a:noFill/>
            </a:ln>
          </p:spPr>
        </p:pic>
        <p:sp>
          <p:nvSpPr>
            <p:cNvPr id="434" name="Google Shape;434;p29"/>
            <p:cNvSpPr/>
            <p:nvPr/>
          </p:nvSpPr>
          <p:spPr>
            <a:xfrm>
              <a:off x="6744924" y="2121307"/>
              <a:ext cx="275307" cy="272845"/>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sp>
        <p:nvSpPr>
          <p:cNvPr id="2" name="Rectangle 1"/>
          <p:cNvSpPr/>
          <p:nvPr/>
        </p:nvSpPr>
        <p:spPr>
          <a:xfrm>
            <a:off x="357808" y="3632530"/>
            <a:ext cx="3544958" cy="1061829"/>
          </a:xfrm>
          <a:prstGeom prst="rect">
            <a:avLst/>
          </a:prstGeom>
        </p:spPr>
        <p:txBody>
          <a:bodyPr wrap="square">
            <a:spAutoFit/>
          </a:bodyPr>
          <a:lstStyle/>
          <a:p>
            <a:pPr>
              <a:lnSpc>
                <a:spcPct val="150000"/>
              </a:lnSpc>
            </a:pPr>
            <a:r>
              <a:rPr lang="en-US" dirty="0">
                <a:solidFill>
                  <a:srgbClr val="1D1C1D"/>
                </a:solidFill>
                <a:latin typeface="Helvetica Neue" charset="0"/>
                <a:ea typeface="Helvetica Neue" charset="0"/>
                <a:cs typeface="Helvetica Neue" charset="0"/>
              </a:rPr>
              <a:t>For more on token-based authentication: </a:t>
            </a:r>
          </a:p>
          <a:p>
            <a:pPr>
              <a:lnSpc>
                <a:spcPct val="150000"/>
              </a:lnSpc>
            </a:pPr>
            <a:r>
              <a:rPr lang="en-US" dirty="0">
                <a:latin typeface="Helvetica Neue" charset="0"/>
                <a:ea typeface="Helvetica Neue" charset="0"/>
                <a:cs typeface="Helvetica Neue" charset="0"/>
                <a:hlinkClick r:id="rId5"/>
              </a:rPr>
              <a:t>https://scotch.io/tutorials/the-ins-and-outs-of-token-based-authentication</a:t>
            </a:r>
            <a:endParaRPr lang="en-US" dirty="0">
              <a:latin typeface="Helvetica Neue" charset="0"/>
              <a:ea typeface="Helvetica Neue" charset="0"/>
              <a:cs typeface="Helvetica Neue" charset="0"/>
            </a:endParaRPr>
          </a:p>
        </p:txBody>
      </p:sp>
    </p:spTree>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sp>
        <p:nvSpPr>
          <p:cNvPr id="440" name="Google Shape;440;p30"/>
          <p:cNvSpPr txBox="1">
            <a:spLocks noGrp="1"/>
          </p:cNvSpPr>
          <p:nvPr>
            <p:ph type="title"/>
          </p:nvPr>
        </p:nvSpPr>
        <p:spPr>
          <a:xfrm>
            <a:off x="457200" y="2143125"/>
            <a:ext cx="8229600" cy="85725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800"/>
              <a:buFont typeface="Arial"/>
              <a:buNone/>
            </a:pPr>
            <a:r>
              <a:rPr lang="en-US">
                <a:latin typeface="Helvetica Neue"/>
                <a:ea typeface="Helvetica Neue"/>
                <a:cs typeface="Helvetica Neue"/>
                <a:sym typeface="Helvetica Neue"/>
              </a:rPr>
              <a:t>Public APIs</a:t>
            </a:r>
            <a:endParaRPr>
              <a:latin typeface="Helvetica Neue"/>
              <a:ea typeface="Helvetica Neue"/>
              <a:cs typeface="Helvetica Neue"/>
              <a:sym typeface="Helvetica Neue"/>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6" name="Google Shape;446;p31"/>
          <p:cNvSpPr txBox="1">
            <a:spLocks noGrp="1"/>
          </p:cNvSpPr>
          <p:nvPr>
            <p:ph type="title"/>
          </p:nvPr>
        </p:nvSpPr>
        <p:spPr>
          <a:xfrm>
            <a:off x="304799" y="19846"/>
            <a:ext cx="8606700" cy="857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hlink"/>
              </a:buClr>
              <a:buSzPts val="1900"/>
              <a:buFont typeface="Helvetica Neue"/>
              <a:buNone/>
            </a:pPr>
            <a:r>
              <a:rPr lang="en-US" u="sng" dirty="0">
                <a:solidFill>
                  <a:schemeClr val="hlink"/>
                </a:solidFill>
                <a:hlinkClick r:id="rId3"/>
              </a:rPr>
              <a:t>Public APIs</a:t>
            </a:r>
            <a:endParaRPr dirty="0"/>
          </a:p>
        </p:txBody>
      </p:sp>
      <p:sp>
        <p:nvSpPr>
          <p:cNvPr id="447" name="Google Shape;447;p31"/>
          <p:cNvSpPr txBox="1">
            <a:spLocks noGrp="1"/>
          </p:cNvSpPr>
          <p:nvPr>
            <p:ph type="body" idx="1"/>
          </p:nvPr>
        </p:nvSpPr>
        <p:spPr>
          <a:xfrm>
            <a:off x="390875" y="1076975"/>
            <a:ext cx="8606700" cy="3394500"/>
          </a:xfrm>
          <a:prstGeom prst="rect">
            <a:avLst/>
          </a:prstGeom>
          <a:noFill/>
          <a:ln>
            <a:noFill/>
          </a:ln>
        </p:spPr>
        <p:txBody>
          <a:bodyPr spcFirstLastPara="1" wrap="square" lIns="91425" tIns="91425" rIns="91425" bIns="91425" anchor="t" anchorCtr="0">
            <a:noAutofit/>
          </a:bodyPr>
          <a:lstStyle/>
          <a:p>
            <a:pPr marL="457200" lvl="0" indent="-381000" algn="l" rtl="0">
              <a:lnSpc>
                <a:spcPct val="200000"/>
              </a:lnSpc>
              <a:spcBef>
                <a:spcPts val="480"/>
              </a:spcBef>
              <a:spcAft>
                <a:spcPts val="0"/>
              </a:spcAft>
              <a:buClr>
                <a:srgbClr val="000000"/>
              </a:buClr>
              <a:buSzPts val="2400"/>
              <a:buChar char="-"/>
            </a:pPr>
            <a:r>
              <a:rPr lang="en-US" sz="1800" b="1" dirty="0" err="1">
                <a:solidFill>
                  <a:srgbClr val="000000"/>
                </a:solidFill>
              </a:rPr>
              <a:t>pinboarddata</a:t>
            </a:r>
            <a:r>
              <a:rPr lang="en-US" sz="1800" b="1" dirty="0">
                <a:solidFill>
                  <a:srgbClr val="000000"/>
                </a:solidFill>
              </a:rPr>
              <a:t> API: </a:t>
            </a:r>
            <a:r>
              <a:rPr lang="en-US" sz="1800" dirty="0">
                <a:solidFill>
                  <a:srgbClr val="000000"/>
                </a:solidFill>
              </a:rPr>
              <a:t>Data fetch from a </a:t>
            </a:r>
            <a:r>
              <a:rPr lang="en-US" sz="1800" dirty="0" err="1">
                <a:solidFill>
                  <a:srgbClr val="000000"/>
                </a:solidFill>
              </a:rPr>
              <a:t>pinboard</a:t>
            </a:r>
            <a:r>
              <a:rPr lang="en-US" sz="1800" dirty="0">
                <a:solidFill>
                  <a:srgbClr val="000000"/>
                </a:solidFill>
              </a:rPr>
              <a:t> as JSON</a:t>
            </a:r>
            <a:endParaRPr sz="1800" dirty="0">
              <a:solidFill>
                <a:srgbClr val="000000"/>
              </a:solidFill>
            </a:endParaRPr>
          </a:p>
          <a:p>
            <a:pPr marL="457200" lvl="0" indent="-381000" algn="l" rtl="0">
              <a:lnSpc>
                <a:spcPct val="200000"/>
              </a:lnSpc>
              <a:spcBef>
                <a:spcPts val="0"/>
              </a:spcBef>
              <a:spcAft>
                <a:spcPts val="0"/>
              </a:spcAft>
              <a:buClr>
                <a:srgbClr val="000000"/>
              </a:buClr>
              <a:buSzPts val="2400"/>
              <a:buChar char="-"/>
            </a:pPr>
            <a:r>
              <a:rPr lang="en-US" sz="1800" b="1" dirty="0">
                <a:solidFill>
                  <a:srgbClr val="000000"/>
                </a:solidFill>
              </a:rPr>
              <a:t>metadata API: </a:t>
            </a:r>
            <a:r>
              <a:rPr lang="en-US" sz="1800" dirty="0">
                <a:solidFill>
                  <a:srgbClr val="000000"/>
                </a:solidFill>
              </a:rPr>
              <a:t>Metadata fetch, including object ownership</a:t>
            </a:r>
            <a:endParaRPr sz="1800" dirty="0">
              <a:solidFill>
                <a:srgbClr val="000000"/>
              </a:solidFill>
            </a:endParaRPr>
          </a:p>
          <a:p>
            <a:pPr marL="457200" lvl="0" indent="-381000" algn="l" rtl="0">
              <a:lnSpc>
                <a:spcPct val="200000"/>
              </a:lnSpc>
              <a:spcBef>
                <a:spcPts val="0"/>
              </a:spcBef>
              <a:spcAft>
                <a:spcPts val="0"/>
              </a:spcAft>
              <a:buClr>
                <a:srgbClr val="000000"/>
              </a:buClr>
              <a:buSzPts val="2400"/>
              <a:buChar char="-"/>
            </a:pPr>
            <a:r>
              <a:rPr lang="en-US" sz="1800" b="1" dirty="0">
                <a:solidFill>
                  <a:srgbClr val="000000"/>
                </a:solidFill>
              </a:rPr>
              <a:t>session API: </a:t>
            </a:r>
            <a:r>
              <a:rPr lang="en-US" sz="1800" dirty="0">
                <a:solidFill>
                  <a:srgbClr val="000000"/>
                </a:solidFill>
              </a:rPr>
              <a:t>Login/Logout a user</a:t>
            </a:r>
            <a:endParaRPr sz="1800" dirty="0">
              <a:solidFill>
                <a:srgbClr val="000000"/>
              </a:solidFill>
            </a:endParaRPr>
          </a:p>
          <a:p>
            <a:pPr marL="457200" lvl="0" indent="-381000" algn="l" rtl="0">
              <a:lnSpc>
                <a:spcPct val="200000"/>
              </a:lnSpc>
              <a:spcBef>
                <a:spcPts val="0"/>
              </a:spcBef>
              <a:spcAft>
                <a:spcPts val="0"/>
              </a:spcAft>
              <a:buClr>
                <a:srgbClr val="000000"/>
              </a:buClr>
              <a:buSzPts val="2400"/>
              <a:buChar char="-"/>
            </a:pPr>
            <a:r>
              <a:rPr lang="en-US" sz="1800" b="1" dirty="0">
                <a:solidFill>
                  <a:srgbClr val="000000"/>
                </a:solidFill>
              </a:rPr>
              <a:t>user API: </a:t>
            </a:r>
            <a:r>
              <a:rPr lang="en-US" sz="1800" dirty="0">
                <a:solidFill>
                  <a:srgbClr val="000000"/>
                </a:solidFill>
              </a:rPr>
              <a:t>Transfer ownership of all objects a user owns</a:t>
            </a:r>
            <a:endParaRPr sz="1800" dirty="0">
              <a:solidFill>
                <a:srgbClr val="000000"/>
              </a:solidFill>
            </a:endParaRPr>
          </a:p>
          <a:p>
            <a:pPr marL="457200" lvl="0" indent="-381000" algn="l" rtl="0">
              <a:lnSpc>
                <a:spcPct val="200000"/>
              </a:lnSpc>
              <a:spcBef>
                <a:spcPts val="0"/>
              </a:spcBef>
              <a:spcAft>
                <a:spcPts val="0"/>
              </a:spcAft>
              <a:buClr>
                <a:srgbClr val="000000"/>
              </a:buClr>
              <a:buSzPts val="2400"/>
              <a:buChar char="-"/>
            </a:pPr>
            <a:r>
              <a:rPr lang="en-US" sz="1800" b="1" dirty="0">
                <a:solidFill>
                  <a:srgbClr val="000000"/>
                </a:solidFill>
              </a:rPr>
              <a:t>group API: </a:t>
            </a:r>
            <a:r>
              <a:rPr lang="en-US" sz="1800" dirty="0"/>
              <a:t>Adds data upload/download privilege to All </a:t>
            </a:r>
            <a:endParaRPr sz="1800" dirty="0">
              <a:solidFill>
                <a:srgbClr val="000000"/>
              </a:solidFill>
            </a:endParaRPr>
          </a:p>
        </p:txBody>
      </p:sp>
    </p:spTree>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51"/>
        <p:cNvGrpSpPr/>
        <p:nvPr/>
      </p:nvGrpSpPr>
      <p:grpSpPr>
        <a:xfrm>
          <a:off x="0" y="0"/>
          <a:ext cx="0" cy="0"/>
          <a:chOff x="0" y="0"/>
          <a:chExt cx="0" cy="0"/>
        </a:xfrm>
      </p:grpSpPr>
      <p:sp>
        <p:nvSpPr>
          <p:cNvPr id="452" name="Google Shape;452;p32"/>
          <p:cNvSpPr txBox="1">
            <a:spLocks noGrp="1"/>
          </p:cNvSpPr>
          <p:nvPr>
            <p:ph type="title"/>
          </p:nvPr>
        </p:nvSpPr>
        <p:spPr>
          <a:xfrm>
            <a:off x="0" y="3714750"/>
            <a:ext cx="8229600" cy="85725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2400"/>
              <a:buFont typeface="Arial"/>
              <a:buNone/>
            </a:pPr>
            <a:r>
              <a:rPr lang="en-US" sz="2400" b="0" i="0" u="none" strike="noStrike" cap="none">
                <a:solidFill>
                  <a:schemeClr val="dk1"/>
                </a:solidFill>
                <a:latin typeface="Arial"/>
                <a:ea typeface="Arial"/>
                <a:cs typeface="Arial"/>
                <a:sym typeface="Arial"/>
              </a:rPr>
              <a:t>DON’T BI. JUST SEARCH.</a:t>
            </a:r>
            <a:endParaRPr sz="2400" b="0" i="0" u="none" strike="noStrike" cap="none">
              <a:solidFill>
                <a:schemeClr val="dk1"/>
              </a:solidFill>
              <a:latin typeface="Arial"/>
              <a:ea typeface="Arial"/>
              <a:cs typeface="Arial"/>
              <a:sym typeface="Arial"/>
            </a:endParaRPr>
          </a:p>
        </p:txBody>
      </p:sp>
    </p:spTree>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5"/>
          <p:cNvSpPr txBox="1">
            <a:spLocks noGrp="1"/>
          </p:cNvSpPr>
          <p:nvPr>
            <p:ph type="title"/>
          </p:nvPr>
        </p:nvSpPr>
        <p:spPr>
          <a:xfrm>
            <a:off x="457200" y="2143125"/>
            <a:ext cx="8229600" cy="85725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800"/>
              <a:buFont typeface="Arial"/>
              <a:buNone/>
            </a:pPr>
            <a:r>
              <a:rPr lang="en-US">
                <a:solidFill>
                  <a:schemeClr val="lt1"/>
                </a:solidFill>
                <a:latin typeface="Helvetica Neue"/>
                <a:ea typeface="Helvetica Neue"/>
                <a:cs typeface="Helvetica Neue"/>
                <a:sym typeface="Helvetica Neue"/>
              </a:rPr>
              <a:t>Why?</a:t>
            </a:r>
            <a:endParaRPr b="0" i="0" u="none" strike="noStrike" cap="none">
              <a:solidFill>
                <a:schemeClr val="lt1"/>
              </a:solidFill>
              <a:latin typeface="Helvetica Neue"/>
              <a:ea typeface="Helvetica Neue"/>
              <a:cs typeface="Helvetica Neue"/>
              <a:sym typeface="Helvetica Neue"/>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7"/>
          <p:cNvSpPr txBox="1">
            <a:spLocks noGrp="1"/>
          </p:cNvSpPr>
          <p:nvPr>
            <p:ph type="title"/>
          </p:nvPr>
        </p:nvSpPr>
        <p:spPr>
          <a:xfrm>
            <a:off x="304799" y="19846"/>
            <a:ext cx="8606700" cy="857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900"/>
              <a:buFont typeface="Helvetica Neue"/>
              <a:buNone/>
            </a:pPr>
            <a:r>
              <a:rPr lang="en-US"/>
              <a:t>Why?</a:t>
            </a:r>
            <a:endParaRPr/>
          </a:p>
        </p:txBody>
      </p:sp>
      <p:sp>
        <p:nvSpPr>
          <p:cNvPr id="200" name="Google Shape;200;p7"/>
          <p:cNvSpPr txBox="1">
            <a:spLocks noGrp="1"/>
          </p:cNvSpPr>
          <p:nvPr>
            <p:ph type="body" idx="1"/>
          </p:nvPr>
        </p:nvSpPr>
        <p:spPr>
          <a:xfrm>
            <a:off x="457200" y="1200150"/>
            <a:ext cx="8454300" cy="1839383"/>
          </a:xfrm>
          <a:prstGeom prst="rect">
            <a:avLst/>
          </a:prstGeom>
          <a:noFill/>
          <a:ln>
            <a:noFill/>
          </a:ln>
        </p:spPr>
        <p:txBody>
          <a:bodyPr spcFirstLastPara="1" wrap="square" lIns="91425" tIns="91425" rIns="91425" bIns="91425" anchor="t" anchorCtr="0">
            <a:noAutofit/>
          </a:bodyPr>
          <a:lstStyle/>
          <a:p>
            <a:pPr marL="342900" lvl="0" indent="-190500" algn="l" rtl="0">
              <a:spcBef>
                <a:spcPts val="480"/>
              </a:spcBef>
              <a:spcAft>
                <a:spcPts val="0"/>
              </a:spcAft>
              <a:buClr>
                <a:schemeClr val="dk1"/>
              </a:buClr>
              <a:buSzPts val="1800"/>
              <a:buNone/>
            </a:pPr>
            <a:r>
              <a:rPr lang="en-US" sz="1800" b="1" dirty="0"/>
              <a:t>Users</a:t>
            </a:r>
            <a:br>
              <a:rPr lang="en-US" sz="1800" dirty="0"/>
            </a:br>
            <a:endParaRPr sz="1800" dirty="0"/>
          </a:p>
          <a:p>
            <a:pPr marL="342900" lvl="0" indent="-190500" algn="l" rtl="0">
              <a:spcBef>
                <a:spcPts val="480"/>
              </a:spcBef>
              <a:spcAft>
                <a:spcPts val="0"/>
              </a:spcAft>
              <a:buClr>
                <a:schemeClr val="dk1"/>
              </a:buClr>
              <a:buSzPts val="1800"/>
              <a:buNone/>
            </a:pPr>
            <a:r>
              <a:rPr lang="en-US" sz="1800" dirty="0"/>
              <a:t>All data needs to be associated with an entity </a:t>
            </a:r>
            <a:endParaRPr sz="1800" dirty="0"/>
          </a:p>
          <a:p>
            <a:pPr marL="342900" lvl="0" indent="-190500" algn="l" rtl="0">
              <a:spcBef>
                <a:spcPts val="480"/>
              </a:spcBef>
              <a:spcAft>
                <a:spcPts val="0"/>
              </a:spcAft>
              <a:buClr>
                <a:schemeClr val="dk1"/>
              </a:buClr>
              <a:buSzPts val="1800"/>
              <a:buNone/>
            </a:pPr>
            <a:r>
              <a:rPr lang="en-US" sz="1800" dirty="0"/>
              <a:t>so that every time a user logs in they only see THEIR data.</a:t>
            </a:r>
            <a:endParaRPr sz="1800" dirty="0"/>
          </a:p>
          <a:p>
            <a:pPr marL="342900" lvl="0" indent="-190500" algn="l" rtl="0">
              <a:spcBef>
                <a:spcPts val="480"/>
              </a:spcBef>
              <a:spcAft>
                <a:spcPts val="0"/>
              </a:spcAft>
              <a:buClr>
                <a:schemeClr val="dk1"/>
              </a:buClr>
              <a:buSzPts val="1800"/>
              <a:buNone/>
            </a:pPr>
            <a:endParaRPr sz="1800" dirty="0"/>
          </a:p>
        </p:txBody>
      </p:sp>
      <p:sp>
        <p:nvSpPr>
          <p:cNvPr id="2" name="Rectangle 1"/>
          <p:cNvSpPr/>
          <p:nvPr/>
        </p:nvSpPr>
        <p:spPr>
          <a:xfrm>
            <a:off x="457200" y="2895600"/>
            <a:ext cx="6714068" cy="1267014"/>
          </a:xfrm>
          <a:prstGeom prst="rect">
            <a:avLst/>
          </a:prstGeom>
        </p:spPr>
        <p:txBody>
          <a:bodyPr wrap="square">
            <a:spAutoFit/>
          </a:bodyPr>
          <a:lstStyle/>
          <a:p>
            <a:pPr marL="342900" lvl="0" indent="-190500">
              <a:spcBef>
                <a:spcPts val="480"/>
              </a:spcBef>
              <a:buClr>
                <a:schemeClr val="dk1"/>
              </a:buClr>
              <a:buSzPts val="1800"/>
            </a:pPr>
            <a:r>
              <a:rPr lang="en-US" sz="1800" b="1" dirty="0">
                <a:solidFill>
                  <a:schemeClr val="dk1"/>
                </a:solidFill>
                <a:latin typeface="Helvetica Neue"/>
                <a:ea typeface="Helvetica Neue"/>
                <a:cs typeface="Helvetica Neue"/>
                <a:sym typeface="Helvetica Neue"/>
              </a:rPr>
              <a:t>Groups</a:t>
            </a:r>
            <a:br>
              <a:rPr lang="en-US" dirty="0"/>
            </a:br>
            <a:endParaRPr lang="en-US" dirty="0"/>
          </a:p>
          <a:p>
            <a:pPr marL="342900" lvl="0" indent="-190500">
              <a:spcBef>
                <a:spcPts val="480"/>
              </a:spcBef>
              <a:buClr>
                <a:schemeClr val="dk1"/>
              </a:buClr>
              <a:buSzPts val="1800"/>
            </a:pPr>
            <a:r>
              <a:rPr lang="en-US" sz="1800" dirty="0">
                <a:solidFill>
                  <a:schemeClr val="dk1"/>
                </a:solidFill>
                <a:latin typeface="Helvetica Neue"/>
                <a:ea typeface="Helvetica Neue"/>
                <a:cs typeface="Helvetica Neue"/>
                <a:sym typeface="Helvetica Neue"/>
              </a:rPr>
              <a:t>Groups determine sharing, data access, row level security, </a:t>
            </a:r>
          </a:p>
          <a:p>
            <a:pPr marL="342900" lvl="0" indent="-190500">
              <a:spcBef>
                <a:spcPts val="480"/>
              </a:spcBef>
              <a:buClr>
                <a:schemeClr val="dk1"/>
              </a:buClr>
              <a:buSzPts val="1800"/>
            </a:pPr>
            <a:r>
              <a:rPr lang="en-US" sz="1800" dirty="0">
                <a:solidFill>
                  <a:schemeClr val="dk1"/>
                </a:solidFill>
                <a:latin typeface="Helvetica Neue"/>
                <a:ea typeface="Helvetica Neue"/>
                <a:cs typeface="Helvetica Neue"/>
                <a:sym typeface="Helvetica Neue"/>
              </a:rPr>
              <a:t>and permissions.</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8"/>
          <p:cNvSpPr txBox="1">
            <a:spLocks noGrp="1"/>
          </p:cNvSpPr>
          <p:nvPr>
            <p:ph type="title"/>
          </p:nvPr>
        </p:nvSpPr>
        <p:spPr>
          <a:xfrm>
            <a:off x="304799" y="19846"/>
            <a:ext cx="8606700" cy="857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900"/>
              <a:buFont typeface="Helvetica Neue"/>
              <a:buNone/>
            </a:pPr>
            <a:r>
              <a:rPr lang="en-US" dirty="0"/>
              <a:t>Usage Based Ranking (UBR)</a:t>
            </a:r>
            <a:endParaRPr dirty="0"/>
          </a:p>
        </p:txBody>
      </p:sp>
      <p:sp>
        <p:nvSpPr>
          <p:cNvPr id="207" name="Google Shape;207;p8"/>
          <p:cNvSpPr txBox="1">
            <a:spLocks noGrp="1"/>
          </p:cNvSpPr>
          <p:nvPr>
            <p:ph type="body" idx="1"/>
          </p:nvPr>
        </p:nvSpPr>
        <p:spPr>
          <a:xfrm>
            <a:off x="457200" y="1146150"/>
            <a:ext cx="4484700" cy="3448500"/>
          </a:xfrm>
          <a:prstGeom prst="rect">
            <a:avLst/>
          </a:prstGeom>
          <a:noFill/>
          <a:ln>
            <a:noFill/>
          </a:ln>
        </p:spPr>
        <p:txBody>
          <a:bodyPr spcFirstLastPara="1" wrap="square" lIns="91425" tIns="91425" rIns="91425" bIns="91425" anchor="t" anchorCtr="0">
            <a:noAutofit/>
          </a:bodyPr>
          <a:lstStyle/>
          <a:p>
            <a:pPr marL="0" lvl="0" indent="0" algn="l" rtl="0">
              <a:spcBef>
                <a:spcPts val="480"/>
              </a:spcBef>
              <a:spcAft>
                <a:spcPts val="0"/>
              </a:spcAft>
              <a:buClr>
                <a:schemeClr val="dk1"/>
              </a:buClr>
              <a:buSzPts val="1800"/>
              <a:buNone/>
            </a:pPr>
            <a:r>
              <a:rPr lang="en-US" sz="1800" dirty="0"/>
              <a:t>UBR uses past searches to determine:</a:t>
            </a:r>
            <a:br>
              <a:rPr lang="en-US" sz="1800" dirty="0"/>
            </a:br>
            <a:endParaRPr sz="1800" dirty="0"/>
          </a:p>
          <a:p>
            <a:pPr marL="457200" lvl="0" indent="-342900" algn="l" rtl="0">
              <a:lnSpc>
                <a:spcPct val="115000"/>
              </a:lnSpc>
              <a:spcBef>
                <a:spcPts val="480"/>
              </a:spcBef>
              <a:spcAft>
                <a:spcPts val="0"/>
              </a:spcAft>
              <a:buClr>
                <a:schemeClr val="dk1"/>
              </a:buClr>
              <a:buSzPts val="1800"/>
              <a:buAutoNum type="arabicPeriod"/>
            </a:pPr>
            <a:r>
              <a:rPr lang="en-US" sz="1800" dirty="0"/>
              <a:t>Priority of search suggestions</a:t>
            </a:r>
            <a:endParaRPr sz="1800" dirty="0"/>
          </a:p>
          <a:p>
            <a:pPr marL="457200" lvl="0" indent="-342900" algn="l" rtl="0">
              <a:lnSpc>
                <a:spcPct val="115000"/>
              </a:lnSpc>
              <a:spcBef>
                <a:spcPts val="0"/>
              </a:spcBef>
              <a:spcAft>
                <a:spcPts val="0"/>
              </a:spcAft>
              <a:buClr>
                <a:schemeClr val="dk1"/>
              </a:buClr>
              <a:buSzPts val="1800"/>
              <a:buAutoNum type="arabicPeriod"/>
            </a:pPr>
            <a:r>
              <a:rPr lang="en-US" sz="1800" dirty="0"/>
              <a:t>Relative importance of </a:t>
            </a:r>
            <a:br>
              <a:rPr lang="en-US" sz="1800" dirty="0"/>
            </a:br>
            <a:r>
              <a:rPr lang="en-US" sz="1800" dirty="0"/>
              <a:t>columns &amp; data for </a:t>
            </a:r>
            <a:r>
              <a:rPr lang="en-US" sz="1800" dirty="0" err="1"/>
              <a:t>SpotIQ</a:t>
            </a:r>
            <a:endParaRPr sz="1800" dirty="0"/>
          </a:p>
          <a:p>
            <a:pPr marL="457200" lvl="0" indent="-342900" algn="l" rtl="0">
              <a:lnSpc>
                <a:spcPct val="115000"/>
              </a:lnSpc>
              <a:spcBef>
                <a:spcPts val="0"/>
              </a:spcBef>
              <a:spcAft>
                <a:spcPts val="0"/>
              </a:spcAft>
              <a:buClr>
                <a:schemeClr val="dk1"/>
              </a:buClr>
              <a:buSzPts val="1800"/>
              <a:buAutoNum type="arabicPeriod"/>
            </a:pPr>
            <a:r>
              <a:rPr lang="en-US" sz="1800" dirty="0"/>
              <a:t>Interpretation by </a:t>
            </a:r>
            <a:r>
              <a:rPr lang="en-US" sz="1800" dirty="0" err="1"/>
              <a:t>SearchIQ</a:t>
            </a:r>
            <a:endParaRPr lang="en-US" sz="1800" dirty="0"/>
          </a:p>
          <a:p>
            <a:pPr marL="457200" lvl="0" indent="-342900" algn="l" rtl="0">
              <a:lnSpc>
                <a:spcPct val="115000"/>
              </a:lnSpc>
              <a:spcBef>
                <a:spcPts val="0"/>
              </a:spcBef>
              <a:spcAft>
                <a:spcPts val="0"/>
              </a:spcAft>
              <a:buClr>
                <a:schemeClr val="dk1"/>
              </a:buClr>
              <a:buSzPts val="1800"/>
              <a:buAutoNum type="arabicPeriod"/>
            </a:pPr>
            <a:r>
              <a:rPr lang="en-US" sz="1800" dirty="0"/>
              <a:t>Answer Explorer suggestions on </a:t>
            </a:r>
            <a:r>
              <a:rPr lang="en-US" sz="1800" dirty="0" err="1"/>
              <a:t>Pinboards</a:t>
            </a:r>
            <a:endParaRPr lang="en-US" sz="1800" dirty="0"/>
          </a:p>
          <a:p>
            <a:pPr marL="114300" lvl="0" indent="0" algn="l" rtl="0">
              <a:lnSpc>
                <a:spcPct val="115000"/>
              </a:lnSpc>
              <a:spcBef>
                <a:spcPts val="0"/>
              </a:spcBef>
              <a:spcAft>
                <a:spcPts val="0"/>
              </a:spcAft>
              <a:buClr>
                <a:schemeClr val="dk1"/>
              </a:buClr>
              <a:buSzPts val="1800"/>
              <a:buNone/>
            </a:pPr>
            <a:endParaRPr lang="en-US" sz="1800" dirty="0"/>
          </a:p>
          <a:p>
            <a:pPr marL="114300" lvl="0" indent="0" algn="l" rtl="0">
              <a:lnSpc>
                <a:spcPct val="115000"/>
              </a:lnSpc>
              <a:spcBef>
                <a:spcPts val="0"/>
              </a:spcBef>
              <a:spcAft>
                <a:spcPts val="0"/>
              </a:spcAft>
              <a:buClr>
                <a:schemeClr val="dk1"/>
              </a:buClr>
              <a:buSzPts val="1800"/>
              <a:buNone/>
            </a:pPr>
            <a:r>
              <a:rPr lang="en-US" sz="1800" dirty="0"/>
              <a:t>These apply hierarchically.</a:t>
            </a:r>
            <a:endParaRPr sz="1800" dirty="0"/>
          </a:p>
        </p:txBody>
      </p:sp>
      <p:sp>
        <p:nvSpPr>
          <p:cNvPr id="208" name="Google Shape;208;p8"/>
          <p:cNvSpPr/>
          <p:nvPr/>
        </p:nvSpPr>
        <p:spPr>
          <a:xfrm>
            <a:off x="4645025" y="2946825"/>
            <a:ext cx="3958800" cy="2107800"/>
          </a:xfrm>
          <a:prstGeom prst="roundRect">
            <a:avLst>
              <a:gd name="adj" fmla="val 16667"/>
            </a:avLst>
          </a:prstGeom>
          <a:noFill/>
          <a:ln w="28575" cap="flat" cmpd="sng">
            <a:solidFill>
              <a:srgbClr val="666666"/>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br>
              <a:rPr lang="en-US" sz="1400" b="0" i="0" u="none" strike="noStrike" cap="none">
                <a:solidFill>
                  <a:schemeClr val="dk1"/>
                </a:solidFill>
                <a:latin typeface="Arial"/>
                <a:ea typeface="Arial"/>
                <a:cs typeface="Arial"/>
                <a:sym typeface="Arial"/>
              </a:rPr>
            </a:br>
            <a:r>
              <a:rPr lang="en-US" sz="1400" b="0" i="0" u="none" strike="noStrike" cap="none">
                <a:solidFill>
                  <a:schemeClr val="dk1"/>
                </a:solidFill>
                <a:latin typeface="Arial"/>
                <a:ea typeface="Arial"/>
                <a:cs typeface="Arial"/>
                <a:sym typeface="Arial"/>
              </a:rPr>
              <a:t>Everybody</a:t>
            </a:r>
            <a:endParaRPr sz="1400" b="0" i="0" u="none" strike="noStrike" cap="none">
              <a:solidFill>
                <a:srgbClr val="000000"/>
              </a:solidFill>
              <a:highlight>
                <a:srgbClr val="666666"/>
              </a:highlight>
              <a:latin typeface="Arial"/>
              <a:ea typeface="Arial"/>
              <a:cs typeface="Arial"/>
              <a:sym typeface="Arial"/>
            </a:endParaRPr>
          </a:p>
        </p:txBody>
      </p:sp>
      <p:sp>
        <p:nvSpPr>
          <p:cNvPr id="209" name="Google Shape;209;p8"/>
          <p:cNvSpPr/>
          <p:nvPr/>
        </p:nvSpPr>
        <p:spPr>
          <a:xfrm>
            <a:off x="4483375" y="178650"/>
            <a:ext cx="2337900" cy="967500"/>
          </a:xfrm>
          <a:prstGeom prst="roundRect">
            <a:avLst>
              <a:gd name="adj" fmla="val 16667"/>
            </a:avLst>
          </a:prstGeom>
          <a:noFill/>
          <a:ln w="2857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   User</a:t>
            </a:r>
            <a:endParaRPr sz="1400" b="0" i="0" u="none" strike="noStrike" cap="none">
              <a:solidFill>
                <a:srgbClr val="000000"/>
              </a:solidFill>
              <a:latin typeface="Arial"/>
              <a:ea typeface="Arial"/>
              <a:cs typeface="Arial"/>
              <a:sym typeface="Arial"/>
            </a:endParaRPr>
          </a:p>
        </p:txBody>
      </p:sp>
      <p:pic>
        <p:nvPicPr>
          <p:cNvPr id="210" name="Google Shape;210;p8"/>
          <p:cNvPicPr preferRelativeResize="0"/>
          <p:nvPr/>
        </p:nvPicPr>
        <p:blipFill rotWithShape="1">
          <a:blip r:embed="rId3">
            <a:alphaModFix/>
          </a:blip>
          <a:srcRect/>
          <a:stretch/>
        </p:blipFill>
        <p:spPr>
          <a:xfrm>
            <a:off x="5646525" y="167750"/>
            <a:ext cx="1021425" cy="1021425"/>
          </a:xfrm>
          <a:prstGeom prst="rect">
            <a:avLst/>
          </a:prstGeom>
          <a:noFill/>
          <a:ln>
            <a:noFill/>
          </a:ln>
        </p:spPr>
      </p:pic>
      <p:grpSp>
        <p:nvGrpSpPr>
          <p:cNvPr id="211" name="Google Shape;211;p8"/>
          <p:cNvGrpSpPr/>
          <p:nvPr/>
        </p:nvGrpSpPr>
        <p:grpSpPr>
          <a:xfrm>
            <a:off x="6191394" y="1231834"/>
            <a:ext cx="2412421" cy="1629323"/>
            <a:chOff x="6458213" y="1350700"/>
            <a:chExt cx="2273724" cy="1535649"/>
          </a:xfrm>
        </p:grpSpPr>
        <p:pic>
          <p:nvPicPr>
            <p:cNvPr id="212" name="Google Shape;212;p8"/>
            <p:cNvPicPr preferRelativeResize="0"/>
            <p:nvPr/>
          </p:nvPicPr>
          <p:blipFill rotWithShape="1">
            <a:blip r:embed="rId4">
              <a:alphaModFix/>
            </a:blip>
            <a:srcRect/>
            <a:stretch/>
          </p:blipFill>
          <p:spPr>
            <a:xfrm>
              <a:off x="6458213" y="1607427"/>
              <a:ext cx="607321" cy="598573"/>
            </a:xfrm>
            <a:prstGeom prst="rect">
              <a:avLst/>
            </a:prstGeom>
            <a:noFill/>
            <a:ln>
              <a:noFill/>
            </a:ln>
          </p:spPr>
        </p:pic>
        <p:pic>
          <p:nvPicPr>
            <p:cNvPr id="213" name="Google Shape;213;p8"/>
            <p:cNvPicPr preferRelativeResize="0"/>
            <p:nvPr/>
          </p:nvPicPr>
          <p:blipFill rotWithShape="1">
            <a:blip r:embed="rId5">
              <a:alphaModFix/>
            </a:blip>
            <a:srcRect/>
            <a:stretch/>
          </p:blipFill>
          <p:spPr>
            <a:xfrm>
              <a:off x="6879399" y="1350709"/>
              <a:ext cx="598573" cy="598573"/>
            </a:xfrm>
            <a:prstGeom prst="rect">
              <a:avLst/>
            </a:prstGeom>
            <a:noFill/>
            <a:ln>
              <a:noFill/>
            </a:ln>
          </p:spPr>
        </p:pic>
        <p:pic>
          <p:nvPicPr>
            <p:cNvPr id="214" name="Google Shape;214;p8"/>
            <p:cNvPicPr preferRelativeResize="0"/>
            <p:nvPr/>
          </p:nvPicPr>
          <p:blipFill rotWithShape="1">
            <a:blip r:embed="rId6">
              <a:alphaModFix/>
            </a:blip>
            <a:srcRect/>
            <a:stretch/>
          </p:blipFill>
          <p:spPr>
            <a:xfrm>
              <a:off x="7300167" y="1503381"/>
              <a:ext cx="598574" cy="598574"/>
            </a:xfrm>
            <a:prstGeom prst="rect">
              <a:avLst/>
            </a:prstGeom>
            <a:noFill/>
            <a:ln>
              <a:noFill/>
            </a:ln>
          </p:spPr>
        </p:pic>
        <p:pic>
          <p:nvPicPr>
            <p:cNvPr id="215" name="Google Shape;215;p8"/>
            <p:cNvPicPr preferRelativeResize="0"/>
            <p:nvPr/>
          </p:nvPicPr>
          <p:blipFill rotWithShape="1">
            <a:blip r:embed="rId7">
              <a:alphaModFix/>
            </a:blip>
            <a:srcRect/>
            <a:stretch/>
          </p:blipFill>
          <p:spPr>
            <a:xfrm>
              <a:off x="6952563" y="1949272"/>
              <a:ext cx="598573" cy="598574"/>
            </a:xfrm>
            <a:prstGeom prst="rect">
              <a:avLst/>
            </a:prstGeom>
            <a:noFill/>
            <a:ln>
              <a:noFill/>
            </a:ln>
          </p:spPr>
        </p:pic>
        <p:pic>
          <p:nvPicPr>
            <p:cNvPr id="216" name="Google Shape;216;p8"/>
            <p:cNvPicPr preferRelativeResize="0"/>
            <p:nvPr/>
          </p:nvPicPr>
          <p:blipFill rotWithShape="1">
            <a:blip r:embed="rId8">
              <a:alphaModFix/>
            </a:blip>
            <a:srcRect/>
            <a:stretch/>
          </p:blipFill>
          <p:spPr>
            <a:xfrm>
              <a:off x="7721102" y="2287776"/>
              <a:ext cx="598573" cy="598573"/>
            </a:xfrm>
            <a:prstGeom prst="rect">
              <a:avLst/>
            </a:prstGeom>
            <a:noFill/>
            <a:ln>
              <a:noFill/>
            </a:ln>
          </p:spPr>
        </p:pic>
        <p:pic>
          <p:nvPicPr>
            <p:cNvPr id="217" name="Google Shape;217;p8"/>
            <p:cNvPicPr preferRelativeResize="0"/>
            <p:nvPr/>
          </p:nvPicPr>
          <p:blipFill rotWithShape="1">
            <a:blip r:embed="rId9">
              <a:alphaModFix/>
            </a:blip>
            <a:srcRect/>
            <a:stretch/>
          </p:blipFill>
          <p:spPr>
            <a:xfrm>
              <a:off x="8133364" y="1949268"/>
              <a:ext cx="598573" cy="598574"/>
            </a:xfrm>
            <a:prstGeom prst="rect">
              <a:avLst/>
            </a:prstGeom>
            <a:noFill/>
            <a:ln>
              <a:noFill/>
            </a:ln>
          </p:spPr>
        </p:pic>
        <p:pic>
          <p:nvPicPr>
            <p:cNvPr id="218" name="Google Shape;218;p8"/>
            <p:cNvPicPr preferRelativeResize="0"/>
            <p:nvPr/>
          </p:nvPicPr>
          <p:blipFill rotWithShape="1">
            <a:blip r:embed="rId10">
              <a:alphaModFix/>
            </a:blip>
            <a:srcRect/>
            <a:stretch/>
          </p:blipFill>
          <p:spPr>
            <a:xfrm>
              <a:off x="6462590" y="2088580"/>
              <a:ext cx="598573" cy="598574"/>
            </a:xfrm>
            <a:prstGeom prst="rect">
              <a:avLst/>
            </a:prstGeom>
            <a:noFill/>
            <a:ln>
              <a:noFill/>
            </a:ln>
          </p:spPr>
        </p:pic>
        <p:pic>
          <p:nvPicPr>
            <p:cNvPr id="219" name="Google Shape;219;p8"/>
            <p:cNvPicPr preferRelativeResize="0"/>
            <p:nvPr/>
          </p:nvPicPr>
          <p:blipFill rotWithShape="1">
            <a:blip r:embed="rId11">
              <a:alphaModFix/>
            </a:blip>
            <a:srcRect/>
            <a:stretch/>
          </p:blipFill>
          <p:spPr>
            <a:xfrm>
              <a:off x="7845506" y="1350700"/>
              <a:ext cx="598574" cy="598574"/>
            </a:xfrm>
            <a:prstGeom prst="rect">
              <a:avLst/>
            </a:prstGeom>
            <a:noFill/>
            <a:ln>
              <a:noFill/>
            </a:ln>
          </p:spPr>
        </p:pic>
        <p:pic>
          <p:nvPicPr>
            <p:cNvPr id="220" name="Google Shape;220;p8"/>
            <p:cNvPicPr preferRelativeResize="0"/>
            <p:nvPr/>
          </p:nvPicPr>
          <p:blipFill rotWithShape="1">
            <a:blip r:embed="rId12">
              <a:alphaModFix/>
            </a:blip>
            <a:srcRect/>
            <a:stretch/>
          </p:blipFill>
          <p:spPr>
            <a:xfrm>
              <a:off x="7246925" y="2088578"/>
              <a:ext cx="598573" cy="598574"/>
            </a:xfrm>
            <a:prstGeom prst="rect">
              <a:avLst/>
            </a:prstGeom>
            <a:noFill/>
            <a:ln>
              <a:noFill/>
            </a:ln>
          </p:spPr>
        </p:pic>
        <p:pic>
          <p:nvPicPr>
            <p:cNvPr id="221" name="Google Shape;221;p8"/>
            <p:cNvPicPr preferRelativeResize="0"/>
            <p:nvPr/>
          </p:nvPicPr>
          <p:blipFill rotWithShape="1">
            <a:blip r:embed="rId3">
              <a:alphaModFix/>
            </a:blip>
            <a:srcRect/>
            <a:stretch/>
          </p:blipFill>
          <p:spPr>
            <a:xfrm>
              <a:off x="7659735" y="1833112"/>
              <a:ext cx="598573" cy="598574"/>
            </a:xfrm>
            <a:prstGeom prst="rect">
              <a:avLst/>
            </a:prstGeom>
            <a:noFill/>
            <a:ln>
              <a:noFill/>
            </a:ln>
          </p:spPr>
        </p:pic>
      </p:grpSp>
      <p:grpSp>
        <p:nvGrpSpPr>
          <p:cNvPr id="222" name="Google Shape;222;p8"/>
          <p:cNvGrpSpPr/>
          <p:nvPr/>
        </p:nvGrpSpPr>
        <p:grpSpPr>
          <a:xfrm>
            <a:off x="4844368" y="3910013"/>
            <a:ext cx="1616047" cy="1091451"/>
            <a:chOff x="4791875" y="3919695"/>
            <a:chExt cx="1651724" cy="1115547"/>
          </a:xfrm>
        </p:grpSpPr>
        <p:pic>
          <p:nvPicPr>
            <p:cNvPr id="223" name="Google Shape;223;p8"/>
            <p:cNvPicPr preferRelativeResize="0"/>
            <p:nvPr/>
          </p:nvPicPr>
          <p:blipFill rotWithShape="1">
            <a:blip r:embed="rId4">
              <a:alphaModFix/>
            </a:blip>
            <a:srcRect/>
            <a:stretch/>
          </p:blipFill>
          <p:spPr>
            <a:xfrm>
              <a:off x="4791875" y="4106191"/>
              <a:ext cx="441182" cy="434823"/>
            </a:xfrm>
            <a:prstGeom prst="rect">
              <a:avLst/>
            </a:prstGeom>
            <a:noFill/>
            <a:ln>
              <a:noFill/>
            </a:ln>
          </p:spPr>
        </p:pic>
        <p:pic>
          <p:nvPicPr>
            <p:cNvPr id="224" name="Google Shape;224;p8"/>
            <p:cNvPicPr preferRelativeResize="0"/>
            <p:nvPr/>
          </p:nvPicPr>
          <p:blipFill rotWithShape="1">
            <a:blip r:embed="rId5">
              <a:alphaModFix/>
            </a:blip>
            <a:srcRect/>
            <a:stretch/>
          </p:blipFill>
          <p:spPr>
            <a:xfrm>
              <a:off x="5097842" y="3919702"/>
              <a:ext cx="434828" cy="434824"/>
            </a:xfrm>
            <a:prstGeom prst="rect">
              <a:avLst/>
            </a:prstGeom>
            <a:noFill/>
            <a:ln>
              <a:noFill/>
            </a:ln>
          </p:spPr>
        </p:pic>
        <p:pic>
          <p:nvPicPr>
            <p:cNvPr id="225" name="Google Shape;225;p8"/>
            <p:cNvPicPr preferRelativeResize="0"/>
            <p:nvPr/>
          </p:nvPicPr>
          <p:blipFill rotWithShape="1">
            <a:blip r:embed="rId6">
              <a:alphaModFix/>
            </a:blip>
            <a:srcRect/>
            <a:stretch/>
          </p:blipFill>
          <p:spPr>
            <a:xfrm>
              <a:off x="5403504" y="4030608"/>
              <a:ext cx="434828" cy="434824"/>
            </a:xfrm>
            <a:prstGeom prst="rect">
              <a:avLst/>
            </a:prstGeom>
            <a:noFill/>
            <a:ln>
              <a:noFill/>
            </a:ln>
          </p:spPr>
        </p:pic>
        <p:pic>
          <p:nvPicPr>
            <p:cNvPr id="226" name="Google Shape;226;p8"/>
            <p:cNvPicPr preferRelativeResize="0"/>
            <p:nvPr/>
          </p:nvPicPr>
          <p:blipFill rotWithShape="1">
            <a:blip r:embed="rId7">
              <a:alphaModFix/>
            </a:blip>
            <a:srcRect/>
            <a:stretch/>
          </p:blipFill>
          <p:spPr>
            <a:xfrm>
              <a:off x="5150992" y="4354518"/>
              <a:ext cx="434827" cy="434824"/>
            </a:xfrm>
            <a:prstGeom prst="rect">
              <a:avLst/>
            </a:prstGeom>
            <a:noFill/>
            <a:ln>
              <a:noFill/>
            </a:ln>
          </p:spPr>
        </p:pic>
        <p:pic>
          <p:nvPicPr>
            <p:cNvPr id="227" name="Google Shape;227;p8"/>
            <p:cNvPicPr preferRelativeResize="0"/>
            <p:nvPr/>
          </p:nvPicPr>
          <p:blipFill rotWithShape="1">
            <a:blip r:embed="rId8">
              <a:alphaModFix/>
            </a:blip>
            <a:srcRect/>
            <a:stretch/>
          </p:blipFill>
          <p:spPr>
            <a:xfrm>
              <a:off x="5709289" y="4600418"/>
              <a:ext cx="434828" cy="434824"/>
            </a:xfrm>
            <a:prstGeom prst="rect">
              <a:avLst/>
            </a:prstGeom>
            <a:noFill/>
            <a:ln>
              <a:noFill/>
            </a:ln>
          </p:spPr>
        </p:pic>
        <p:pic>
          <p:nvPicPr>
            <p:cNvPr id="228" name="Google Shape;228;p8"/>
            <p:cNvPicPr preferRelativeResize="0"/>
            <p:nvPr/>
          </p:nvPicPr>
          <p:blipFill rotWithShape="1">
            <a:blip r:embed="rId9">
              <a:alphaModFix/>
            </a:blip>
            <a:srcRect/>
            <a:stretch/>
          </p:blipFill>
          <p:spPr>
            <a:xfrm>
              <a:off x="6008772" y="4354514"/>
              <a:ext cx="434827" cy="434824"/>
            </a:xfrm>
            <a:prstGeom prst="rect">
              <a:avLst/>
            </a:prstGeom>
            <a:noFill/>
            <a:ln>
              <a:noFill/>
            </a:ln>
          </p:spPr>
        </p:pic>
        <p:pic>
          <p:nvPicPr>
            <p:cNvPr id="229" name="Google Shape;229;p8"/>
            <p:cNvPicPr preferRelativeResize="0"/>
            <p:nvPr/>
          </p:nvPicPr>
          <p:blipFill rotWithShape="1">
            <a:blip r:embed="rId10">
              <a:alphaModFix/>
            </a:blip>
            <a:srcRect/>
            <a:stretch/>
          </p:blipFill>
          <p:spPr>
            <a:xfrm>
              <a:off x="4795055" y="4455715"/>
              <a:ext cx="434828" cy="434824"/>
            </a:xfrm>
            <a:prstGeom prst="rect">
              <a:avLst/>
            </a:prstGeom>
            <a:noFill/>
            <a:ln>
              <a:noFill/>
            </a:ln>
          </p:spPr>
        </p:pic>
        <p:pic>
          <p:nvPicPr>
            <p:cNvPr id="230" name="Google Shape;230;p8"/>
            <p:cNvPicPr preferRelativeResize="0"/>
            <p:nvPr/>
          </p:nvPicPr>
          <p:blipFill rotWithShape="1">
            <a:blip r:embed="rId11">
              <a:alphaModFix/>
            </a:blip>
            <a:srcRect/>
            <a:stretch/>
          </p:blipFill>
          <p:spPr>
            <a:xfrm>
              <a:off x="5799661" y="3919695"/>
              <a:ext cx="434828" cy="434824"/>
            </a:xfrm>
            <a:prstGeom prst="rect">
              <a:avLst/>
            </a:prstGeom>
            <a:noFill/>
            <a:ln>
              <a:noFill/>
            </a:ln>
          </p:spPr>
        </p:pic>
        <p:pic>
          <p:nvPicPr>
            <p:cNvPr id="231" name="Google Shape;231;p8"/>
            <p:cNvPicPr preferRelativeResize="0"/>
            <p:nvPr/>
          </p:nvPicPr>
          <p:blipFill rotWithShape="1">
            <a:blip r:embed="rId12">
              <a:alphaModFix/>
            </a:blip>
            <a:srcRect/>
            <a:stretch/>
          </p:blipFill>
          <p:spPr>
            <a:xfrm>
              <a:off x="5364828" y="4455714"/>
              <a:ext cx="434828" cy="434825"/>
            </a:xfrm>
            <a:prstGeom prst="rect">
              <a:avLst/>
            </a:prstGeom>
            <a:noFill/>
            <a:ln>
              <a:noFill/>
            </a:ln>
          </p:spPr>
        </p:pic>
        <p:pic>
          <p:nvPicPr>
            <p:cNvPr id="232" name="Google Shape;232;p8"/>
            <p:cNvPicPr preferRelativeResize="0"/>
            <p:nvPr/>
          </p:nvPicPr>
          <p:blipFill rotWithShape="1">
            <a:blip r:embed="rId3">
              <a:alphaModFix/>
            </a:blip>
            <a:srcRect/>
            <a:stretch/>
          </p:blipFill>
          <p:spPr>
            <a:xfrm>
              <a:off x="5664709" y="4270136"/>
              <a:ext cx="434827" cy="434824"/>
            </a:xfrm>
            <a:prstGeom prst="rect">
              <a:avLst/>
            </a:prstGeom>
            <a:noFill/>
            <a:ln>
              <a:noFill/>
            </a:ln>
          </p:spPr>
        </p:pic>
      </p:grpSp>
      <p:grpSp>
        <p:nvGrpSpPr>
          <p:cNvPr id="233" name="Google Shape;233;p8"/>
          <p:cNvGrpSpPr/>
          <p:nvPr/>
        </p:nvGrpSpPr>
        <p:grpSpPr>
          <a:xfrm>
            <a:off x="6841493" y="3910035"/>
            <a:ext cx="1616047" cy="1091451"/>
            <a:chOff x="6919850" y="3724033"/>
            <a:chExt cx="1651724" cy="1115547"/>
          </a:xfrm>
        </p:grpSpPr>
        <p:pic>
          <p:nvPicPr>
            <p:cNvPr id="234" name="Google Shape;234;p8"/>
            <p:cNvPicPr preferRelativeResize="0"/>
            <p:nvPr/>
          </p:nvPicPr>
          <p:blipFill rotWithShape="1">
            <a:blip r:embed="rId4">
              <a:alphaModFix/>
            </a:blip>
            <a:srcRect/>
            <a:stretch/>
          </p:blipFill>
          <p:spPr>
            <a:xfrm>
              <a:off x="6919850" y="3910528"/>
              <a:ext cx="441182" cy="434823"/>
            </a:xfrm>
            <a:prstGeom prst="rect">
              <a:avLst/>
            </a:prstGeom>
            <a:noFill/>
            <a:ln>
              <a:noFill/>
            </a:ln>
          </p:spPr>
        </p:pic>
        <p:pic>
          <p:nvPicPr>
            <p:cNvPr id="235" name="Google Shape;235;p8"/>
            <p:cNvPicPr preferRelativeResize="0"/>
            <p:nvPr/>
          </p:nvPicPr>
          <p:blipFill rotWithShape="1">
            <a:blip r:embed="rId5">
              <a:alphaModFix/>
            </a:blip>
            <a:srcRect/>
            <a:stretch/>
          </p:blipFill>
          <p:spPr>
            <a:xfrm>
              <a:off x="7225817" y="3724039"/>
              <a:ext cx="434828" cy="434824"/>
            </a:xfrm>
            <a:prstGeom prst="rect">
              <a:avLst/>
            </a:prstGeom>
            <a:noFill/>
            <a:ln>
              <a:noFill/>
            </a:ln>
          </p:spPr>
        </p:pic>
        <p:pic>
          <p:nvPicPr>
            <p:cNvPr id="236" name="Google Shape;236;p8"/>
            <p:cNvPicPr preferRelativeResize="0"/>
            <p:nvPr/>
          </p:nvPicPr>
          <p:blipFill rotWithShape="1">
            <a:blip r:embed="rId6">
              <a:alphaModFix/>
            </a:blip>
            <a:srcRect/>
            <a:stretch/>
          </p:blipFill>
          <p:spPr>
            <a:xfrm>
              <a:off x="7531479" y="3834946"/>
              <a:ext cx="434828" cy="434824"/>
            </a:xfrm>
            <a:prstGeom prst="rect">
              <a:avLst/>
            </a:prstGeom>
            <a:noFill/>
            <a:ln>
              <a:noFill/>
            </a:ln>
          </p:spPr>
        </p:pic>
        <p:pic>
          <p:nvPicPr>
            <p:cNvPr id="237" name="Google Shape;237;p8"/>
            <p:cNvPicPr preferRelativeResize="0"/>
            <p:nvPr/>
          </p:nvPicPr>
          <p:blipFill rotWithShape="1">
            <a:blip r:embed="rId7">
              <a:alphaModFix/>
            </a:blip>
            <a:srcRect/>
            <a:stretch/>
          </p:blipFill>
          <p:spPr>
            <a:xfrm>
              <a:off x="7278967" y="4158855"/>
              <a:ext cx="434827" cy="434824"/>
            </a:xfrm>
            <a:prstGeom prst="rect">
              <a:avLst/>
            </a:prstGeom>
            <a:noFill/>
            <a:ln>
              <a:noFill/>
            </a:ln>
          </p:spPr>
        </p:pic>
        <p:pic>
          <p:nvPicPr>
            <p:cNvPr id="238" name="Google Shape;238;p8"/>
            <p:cNvPicPr preferRelativeResize="0"/>
            <p:nvPr/>
          </p:nvPicPr>
          <p:blipFill rotWithShape="1">
            <a:blip r:embed="rId8">
              <a:alphaModFix/>
            </a:blip>
            <a:srcRect/>
            <a:stretch/>
          </p:blipFill>
          <p:spPr>
            <a:xfrm>
              <a:off x="7837264" y="4404756"/>
              <a:ext cx="434828" cy="434824"/>
            </a:xfrm>
            <a:prstGeom prst="rect">
              <a:avLst/>
            </a:prstGeom>
            <a:noFill/>
            <a:ln>
              <a:noFill/>
            </a:ln>
          </p:spPr>
        </p:pic>
        <p:pic>
          <p:nvPicPr>
            <p:cNvPr id="239" name="Google Shape;239;p8"/>
            <p:cNvPicPr preferRelativeResize="0"/>
            <p:nvPr/>
          </p:nvPicPr>
          <p:blipFill rotWithShape="1">
            <a:blip r:embed="rId9">
              <a:alphaModFix/>
            </a:blip>
            <a:srcRect/>
            <a:stretch/>
          </p:blipFill>
          <p:spPr>
            <a:xfrm>
              <a:off x="8136747" y="4158852"/>
              <a:ext cx="434827" cy="434824"/>
            </a:xfrm>
            <a:prstGeom prst="rect">
              <a:avLst/>
            </a:prstGeom>
            <a:noFill/>
            <a:ln>
              <a:noFill/>
            </a:ln>
          </p:spPr>
        </p:pic>
        <p:pic>
          <p:nvPicPr>
            <p:cNvPr id="240" name="Google Shape;240;p8"/>
            <p:cNvPicPr preferRelativeResize="0"/>
            <p:nvPr/>
          </p:nvPicPr>
          <p:blipFill rotWithShape="1">
            <a:blip r:embed="rId10">
              <a:alphaModFix/>
            </a:blip>
            <a:srcRect/>
            <a:stretch/>
          </p:blipFill>
          <p:spPr>
            <a:xfrm>
              <a:off x="6923030" y="4260053"/>
              <a:ext cx="434828" cy="434824"/>
            </a:xfrm>
            <a:prstGeom prst="rect">
              <a:avLst/>
            </a:prstGeom>
            <a:noFill/>
            <a:ln>
              <a:noFill/>
            </a:ln>
          </p:spPr>
        </p:pic>
        <p:pic>
          <p:nvPicPr>
            <p:cNvPr id="241" name="Google Shape;241;p8"/>
            <p:cNvPicPr preferRelativeResize="0"/>
            <p:nvPr/>
          </p:nvPicPr>
          <p:blipFill rotWithShape="1">
            <a:blip r:embed="rId11">
              <a:alphaModFix/>
            </a:blip>
            <a:srcRect/>
            <a:stretch/>
          </p:blipFill>
          <p:spPr>
            <a:xfrm>
              <a:off x="7927636" y="3724033"/>
              <a:ext cx="434828" cy="434824"/>
            </a:xfrm>
            <a:prstGeom prst="rect">
              <a:avLst/>
            </a:prstGeom>
            <a:noFill/>
            <a:ln>
              <a:noFill/>
            </a:ln>
          </p:spPr>
        </p:pic>
        <p:pic>
          <p:nvPicPr>
            <p:cNvPr id="242" name="Google Shape;242;p8"/>
            <p:cNvPicPr preferRelativeResize="0"/>
            <p:nvPr/>
          </p:nvPicPr>
          <p:blipFill rotWithShape="1">
            <a:blip r:embed="rId12">
              <a:alphaModFix/>
            </a:blip>
            <a:srcRect/>
            <a:stretch/>
          </p:blipFill>
          <p:spPr>
            <a:xfrm>
              <a:off x="7492803" y="4260052"/>
              <a:ext cx="434828" cy="434825"/>
            </a:xfrm>
            <a:prstGeom prst="rect">
              <a:avLst/>
            </a:prstGeom>
            <a:noFill/>
            <a:ln>
              <a:noFill/>
            </a:ln>
          </p:spPr>
        </p:pic>
        <p:pic>
          <p:nvPicPr>
            <p:cNvPr id="243" name="Google Shape;243;p8"/>
            <p:cNvPicPr preferRelativeResize="0"/>
            <p:nvPr/>
          </p:nvPicPr>
          <p:blipFill rotWithShape="1">
            <a:blip r:embed="rId3">
              <a:alphaModFix/>
            </a:blip>
            <a:srcRect/>
            <a:stretch/>
          </p:blipFill>
          <p:spPr>
            <a:xfrm>
              <a:off x="7792684" y="4074473"/>
              <a:ext cx="434827" cy="434824"/>
            </a:xfrm>
            <a:prstGeom prst="rect">
              <a:avLst/>
            </a:prstGeom>
            <a:noFill/>
            <a:ln>
              <a:noFill/>
            </a:ln>
          </p:spPr>
        </p:pic>
      </p:grpSp>
      <p:grpSp>
        <p:nvGrpSpPr>
          <p:cNvPr id="244" name="Google Shape;244;p8"/>
          <p:cNvGrpSpPr/>
          <p:nvPr/>
        </p:nvGrpSpPr>
        <p:grpSpPr>
          <a:xfrm>
            <a:off x="6030973" y="3013087"/>
            <a:ext cx="1616047" cy="1091451"/>
            <a:chOff x="5936025" y="2915833"/>
            <a:chExt cx="1651724" cy="1115547"/>
          </a:xfrm>
        </p:grpSpPr>
        <p:pic>
          <p:nvPicPr>
            <p:cNvPr id="245" name="Google Shape;245;p8"/>
            <p:cNvPicPr preferRelativeResize="0"/>
            <p:nvPr/>
          </p:nvPicPr>
          <p:blipFill rotWithShape="1">
            <a:blip r:embed="rId4">
              <a:alphaModFix/>
            </a:blip>
            <a:srcRect/>
            <a:stretch/>
          </p:blipFill>
          <p:spPr>
            <a:xfrm>
              <a:off x="5936025" y="3102328"/>
              <a:ext cx="441182" cy="434823"/>
            </a:xfrm>
            <a:prstGeom prst="rect">
              <a:avLst/>
            </a:prstGeom>
            <a:noFill/>
            <a:ln>
              <a:noFill/>
            </a:ln>
          </p:spPr>
        </p:pic>
        <p:pic>
          <p:nvPicPr>
            <p:cNvPr id="246" name="Google Shape;246;p8"/>
            <p:cNvPicPr preferRelativeResize="0"/>
            <p:nvPr/>
          </p:nvPicPr>
          <p:blipFill rotWithShape="1">
            <a:blip r:embed="rId5">
              <a:alphaModFix/>
            </a:blip>
            <a:srcRect/>
            <a:stretch/>
          </p:blipFill>
          <p:spPr>
            <a:xfrm>
              <a:off x="6241992" y="2915839"/>
              <a:ext cx="434828" cy="434824"/>
            </a:xfrm>
            <a:prstGeom prst="rect">
              <a:avLst/>
            </a:prstGeom>
            <a:noFill/>
            <a:ln>
              <a:noFill/>
            </a:ln>
          </p:spPr>
        </p:pic>
        <p:pic>
          <p:nvPicPr>
            <p:cNvPr id="247" name="Google Shape;247;p8"/>
            <p:cNvPicPr preferRelativeResize="0"/>
            <p:nvPr/>
          </p:nvPicPr>
          <p:blipFill rotWithShape="1">
            <a:blip r:embed="rId6">
              <a:alphaModFix/>
            </a:blip>
            <a:srcRect/>
            <a:stretch/>
          </p:blipFill>
          <p:spPr>
            <a:xfrm>
              <a:off x="6547654" y="3026746"/>
              <a:ext cx="434828" cy="434824"/>
            </a:xfrm>
            <a:prstGeom prst="rect">
              <a:avLst/>
            </a:prstGeom>
            <a:noFill/>
            <a:ln>
              <a:noFill/>
            </a:ln>
          </p:spPr>
        </p:pic>
        <p:pic>
          <p:nvPicPr>
            <p:cNvPr id="248" name="Google Shape;248;p8"/>
            <p:cNvPicPr preferRelativeResize="0"/>
            <p:nvPr/>
          </p:nvPicPr>
          <p:blipFill rotWithShape="1">
            <a:blip r:embed="rId7">
              <a:alphaModFix/>
            </a:blip>
            <a:srcRect/>
            <a:stretch/>
          </p:blipFill>
          <p:spPr>
            <a:xfrm>
              <a:off x="6295142" y="3350655"/>
              <a:ext cx="434827" cy="434824"/>
            </a:xfrm>
            <a:prstGeom prst="rect">
              <a:avLst/>
            </a:prstGeom>
            <a:noFill/>
            <a:ln>
              <a:noFill/>
            </a:ln>
          </p:spPr>
        </p:pic>
        <p:pic>
          <p:nvPicPr>
            <p:cNvPr id="249" name="Google Shape;249;p8"/>
            <p:cNvPicPr preferRelativeResize="0"/>
            <p:nvPr/>
          </p:nvPicPr>
          <p:blipFill rotWithShape="1">
            <a:blip r:embed="rId8">
              <a:alphaModFix/>
            </a:blip>
            <a:srcRect/>
            <a:stretch/>
          </p:blipFill>
          <p:spPr>
            <a:xfrm>
              <a:off x="6853439" y="3596556"/>
              <a:ext cx="434828" cy="434824"/>
            </a:xfrm>
            <a:prstGeom prst="rect">
              <a:avLst/>
            </a:prstGeom>
            <a:noFill/>
            <a:ln>
              <a:noFill/>
            </a:ln>
          </p:spPr>
        </p:pic>
        <p:pic>
          <p:nvPicPr>
            <p:cNvPr id="250" name="Google Shape;250;p8"/>
            <p:cNvPicPr preferRelativeResize="0"/>
            <p:nvPr/>
          </p:nvPicPr>
          <p:blipFill rotWithShape="1">
            <a:blip r:embed="rId9">
              <a:alphaModFix/>
            </a:blip>
            <a:srcRect/>
            <a:stretch/>
          </p:blipFill>
          <p:spPr>
            <a:xfrm>
              <a:off x="7152922" y="3350652"/>
              <a:ext cx="434827" cy="434824"/>
            </a:xfrm>
            <a:prstGeom prst="rect">
              <a:avLst/>
            </a:prstGeom>
            <a:noFill/>
            <a:ln>
              <a:noFill/>
            </a:ln>
          </p:spPr>
        </p:pic>
        <p:pic>
          <p:nvPicPr>
            <p:cNvPr id="251" name="Google Shape;251;p8"/>
            <p:cNvPicPr preferRelativeResize="0"/>
            <p:nvPr/>
          </p:nvPicPr>
          <p:blipFill rotWithShape="1">
            <a:blip r:embed="rId10">
              <a:alphaModFix/>
            </a:blip>
            <a:srcRect/>
            <a:stretch/>
          </p:blipFill>
          <p:spPr>
            <a:xfrm>
              <a:off x="5939205" y="3451853"/>
              <a:ext cx="434828" cy="434824"/>
            </a:xfrm>
            <a:prstGeom prst="rect">
              <a:avLst/>
            </a:prstGeom>
            <a:noFill/>
            <a:ln>
              <a:noFill/>
            </a:ln>
          </p:spPr>
        </p:pic>
        <p:pic>
          <p:nvPicPr>
            <p:cNvPr id="252" name="Google Shape;252;p8"/>
            <p:cNvPicPr preferRelativeResize="0"/>
            <p:nvPr/>
          </p:nvPicPr>
          <p:blipFill rotWithShape="1">
            <a:blip r:embed="rId11">
              <a:alphaModFix/>
            </a:blip>
            <a:srcRect/>
            <a:stretch/>
          </p:blipFill>
          <p:spPr>
            <a:xfrm>
              <a:off x="6943811" y="2915833"/>
              <a:ext cx="434828" cy="434824"/>
            </a:xfrm>
            <a:prstGeom prst="rect">
              <a:avLst/>
            </a:prstGeom>
            <a:noFill/>
            <a:ln>
              <a:noFill/>
            </a:ln>
          </p:spPr>
        </p:pic>
        <p:pic>
          <p:nvPicPr>
            <p:cNvPr id="253" name="Google Shape;253;p8"/>
            <p:cNvPicPr preferRelativeResize="0"/>
            <p:nvPr/>
          </p:nvPicPr>
          <p:blipFill rotWithShape="1">
            <a:blip r:embed="rId12">
              <a:alphaModFix/>
            </a:blip>
            <a:srcRect/>
            <a:stretch/>
          </p:blipFill>
          <p:spPr>
            <a:xfrm>
              <a:off x="6508978" y="3451852"/>
              <a:ext cx="434828" cy="434825"/>
            </a:xfrm>
            <a:prstGeom prst="rect">
              <a:avLst/>
            </a:prstGeom>
            <a:noFill/>
            <a:ln>
              <a:noFill/>
            </a:ln>
          </p:spPr>
        </p:pic>
        <p:pic>
          <p:nvPicPr>
            <p:cNvPr id="254" name="Google Shape;254;p8"/>
            <p:cNvPicPr preferRelativeResize="0"/>
            <p:nvPr/>
          </p:nvPicPr>
          <p:blipFill rotWithShape="1">
            <a:blip r:embed="rId3">
              <a:alphaModFix/>
            </a:blip>
            <a:srcRect/>
            <a:stretch/>
          </p:blipFill>
          <p:spPr>
            <a:xfrm>
              <a:off x="6808859" y="3266273"/>
              <a:ext cx="434827" cy="434824"/>
            </a:xfrm>
            <a:prstGeom prst="rect">
              <a:avLst/>
            </a:prstGeom>
            <a:noFill/>
            <a:ln>
              <a:noFill/>
            </a:ln>
          </p:spPr>
        </p:pic>
      </p:grpSp>
      <p:sp>
        <p:nvSpPr>
          <p:cNvPr id="255" name="Google Shape;255;p8"/>
          <p:cNvSpPr/>
          <p:nvPr/>
        </p:nvSpPr>
        <p:spPr>
          <a:xfrm>
            <a:off x="5152675" y="1231825"/>
            <a:ext cx="3603300" cy="1604700"/>
          </a:xfrm>
          <a:prstGeom prst="roundRect">
            <a:avLst>
              <a:gd name="adj" fmla="val 16667"/>
            </a:avLst>
          </a:prstGeom>
          <a:noFill/>
          <a:ln w="2857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100"/>
              <a:buFont typeface="Arial"/>
              <a:buNone/>
            </a:pPr>
            <a:r>
              <a:rPr lang="en-US" sz="1400" b="0" i="0" u="none" strike="noStrike" cap="none">
                <a:solidFill>
                  <a:schemeClr val="dk1"/>
                </a:solidFill>
                <a:latin typeface="Arial"/>
                <a:ea typeface="Arial"/>
                <a:cs typeface="Arial"/>
                <a:sym typeface="Arial"/>
              </a:rPr>
              <a:t>Group</a:t>
            </a:r>
            <a:endParaRPr sz="1400" b="0" i="0" u="none" strike="noStrike" cap="none">
              <a:solidFill>
                <a:srgbClr val="000000"/>
              </a:solidFill>
              <a:highlight>
                <a:srgbClr val="666666"/>
              </a:highlight>
              <a:latin typeface="Arial"/>
              <a:ea typeface="Arial"/>
              <a:cs typeface="Arial"/>
              <a:sym typeface="Arial"/>
            </a:endParaRPr>
          </a:p>
        </p:txBody>
      </p:sp>
    </p:spTree>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9"/>
          <p:cNvSpPr txBox="1">
            <a:spLocks noGrp="1"/>
          </p:cNvSpPr>
          <p:nvPr>
            <p:ph type="title"/>
          </p:nvPr>
        </p:nvSpPr>
        <p:spPr>
          <a:xfrm>
            <a:off x="457200" y="2143125"/>
            <a:ext cx="8229600" cy="85725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800"/>
              <a:buFont typeface="Arial"/>
              <a:buNone/>
            </a:pPr>
            <a:r>
              <a:rPr lang="en-US">
                <a:latin typeface="Helvetica Neue"/>
                <a:ea typeface="Helvetica Neue"/>
                <a:cs typeface="Helvetica Neue"/>
                <a:sym typeface="Helvetica Neue"/>
              </a:rPr>
              <a:t>How?</a:t>
            </a:r>
            <a:endParaRPr b="0" i="0" u="none" strike="noStrike" cap="none">
              <a:solidFill>
                <a:srgbClr val="F94636"/>
              </a:solidFill>
              <a:latin typeface="Helvetica Neue"/>
              <a:ea typeface="Helvetica Neue"/>
              <a:cs typeface="Helvetica Neue"/>
              <a:sym typeface="Helvetica Neue"/>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10"/>
          <p:cNvSpPr txBox="1">
            <a:spLocks noGrp="1"/>
          </p:cNvSpPr>
          <p:nvPr>
            <p:ph type="title"/>
          </p:nvPr>
        </p:nvSpPr>
        <p:spPr>
          <a:xfrm>
            <a:off x="304799" y="19846"/>
            <a:ext cx="8606700" cy="857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900"/>
              <a:buFont typeface="Helvetica Neue"/>
              <a:buNone/>
            </a:pPr>
            <a:r>
              <a:rPr lang="en-US"/>
              <a:t>Two type of users &amp; groups</a:t>
            </a:r>
            <a:endParaRPr/>
          </a:p>
        </p:txBody>
      </p:sp>
      <p:sp>
        <p:nvSpPr>
          <p:cNvPr id="268" name="Google Shape;268;p10"/>
          <p:cNvSpPr txBox="1">
            <a:spLocks noGrp="1"/>
          </p:cNvSpPr>
          <p:nvPr>
            <p:ph type="body" idx="1"/>
          </p:nvPr>
        </p:nvSpPr>
        <p:spPr>
          <a:xfrm>
            <a:off x="770050" y="978100"/>
            <a:ext cx="4703400" cy="3394500"/>
          </a:xfrm>
          <a:prstGeom prst="rect">
            <a:avLst/>
          </a:prstGeom>
          <a:noFill/>
          <a:ln>
            <a:noFill/>
          </a:ln>
        </p:spPr>
        <p:txBody>
          <a:bodyPr spcFirstLastPara="1" wrap="square" lIns="91425" tIns="91425" rIns="91425" bIns="91425" anchor="t" anchorCtr="0">
            <a:noAutofit/>
          </a:bodyPr>
          <a:lstStyle/>
          <a:p>
            <a:pPr marL="342900" lvl="0" indent="-190500" algn="l" rtl="0">
              <a:spcBef>
                <a:spcPts val="480"/>
              </a:spcBef>
              <a:spcAft>
                <a:spcPts val="0"/>
              </a:spcAft>
              <a:buClr>
                <a:schemeClr val="dk1"/>
              </a:buClr>
              <a:buSzPts val="1800"/>
              <a:buNone/>
            </a:pPr>
            <a:r>
              <a:rPr lang="en-US" sz="1800" b="1">
                <a:latin typeface="Helvetica Neue"/>
                <a:ea typeface="Helvetica Neue"/>
                <a:cs typeface="Helvetica Neue"/>
                <a:sym typeface="Helvetica Neue"/>
              </a:rPr>
              <a:t>Locally Managed </a:t>
            </a:r>
            <a:endParaRPr sz="1800" b="1">
              <a:latin typeface="Helvetica Neue"/>
              <a:ea typeface="Helvetica Neue"/>
              <a:cs typeface="Helvetica Neue"/>
              <a:sym typeface="Helvetica Neue"/>
            </a:endParaRPr>
          </a:p>
          <a:p>
            <a:pPr marL="342900" lvl="0" indent="-190500" algn="l" rtl="0">
              <a:spcBef>
                <a:spcPts val="480"/>
              </a:spcBef>
              <a:spcAft>
                <a:spcPts val="0"/>
              </a:spcAft>
              <a:buClr>
                <a:schemeClr val="dk1"/>
              </a:buClr>
              <a:buSzPts val="1800"/>
              <a:buNone/>
            </a:pPr>
            <a:r>
              <a:rPr lang="en-US" sz="1800">
                <a:latin typeface="Helvetica Neue"/>
                <a:ea typeface="Helvetica Neue"/>
                <a:cs typeface="Helvetica Neue"/>
                <a:sym typeface="Helvetica Neue"/>
              </a:rPr>
              <a:t>Created and managed within </a:t>
            </a:r>
            <a:endParaRPr sz="1800">
              <a:latin typeface="Helvetica Neue"/>
              <a:ea typeface="Helvetica Neue"/>
              <a:cs typeface="Helvetica Neue"/>
              <a:sym typeface="Helvetica Neue"/>
            </a:endParaRPr>
          </a:p>
          <a:p>
            <a:pPr marL="342900" lvl="0" indent="-190500" algn="l" rtl="0">
              <a:spcBef>
                <a:spcPts val="480"/>
              </a:spcBef>
              <a:spcAft>
                <a:spcPts val="0"/>
              </a:spcAft>
              <a:buClr>
                <a:schemeClr val="dk1"/>
              </a:buClr>
              <a:buSzPts val="1800"/>
              <a:buNone/>
            </a:pPr>
            <a:r>
              <a:rPr lang="en-US" sz="1800">
                <a:latin typeface="Helvetica Neue"/>
                <a:ea typeface="Helvetica Neue"/>
                <a:cs typeface="Helvetica Neue"/>
                <a:sym typeface="Helvetica Neue"/>
              </a:rPr>
              <a:t>ThoughtSpot manually or via API</a:t>
            </a:r>
            <a:endParaRPr sz="1800">
              <a:latin typeface="Helvetica Neue"/>
              <a:ea typeface="Helvetica Neue"/>
              <a:cs typeface="Helvetica Neue"/>
              <a:sym typeface="Helvetica Neue"/>
            </a:endParaRPr>
          </a:p>
          <a:p>
            <a:pPr marL="342900" lvl="0" indent="-190500" algn="l" rtl="0">
              <a:spcBef>
                <a:spcPts val="480"/>
              </a:spcBef>
              <a:spcAft>
                <a:spcPts val="0"/>
              </a:spcAft>
              <a:buClr>
                <a:schemeClr val="dk1"/>
              </a:buClr>
              <a:buSzPts val="2200"/>
              <a:buNone/>
            </a:pPr>
            <a:br>
              <a:rPr lang="en-US" sz="2200"/>
            </a:br>
            <a:endParaRPr sz="1800"/>
          </a:p>
        </p:txBody>
      </p:sp>
      <p:grpSp>
        <p:nvGrpSpPr>
          <p:cNvPr id="269" name="Google Shape;269;p10"/>
          <p:cNvGrpSpPr/>
          <p:nvPr/>
        </p:nvGrpSpPr>
        <p:grpSpPr>
          <a:xfrm>
            <a:off x="320825" y="1036000"/>
            <a:ext cx="559200" cy="614225"/>
            <a:chOff x="275050" y="1256050"/>
            <a:chExt cx="559200" cy="614225"/>
          </a:xfrm>
        </p:grpSpPr>
        <p:sp>
          <p:nvSpPr>
            <p:cNvPr id="270" name="Google Shape;270;p10"/>
            <p:cNvSpPr/>
            <p:nvPr/>
          </p:nvSpPr>
          <p:spPr>
            <a:xfrm>
              <a:off x="275050" y="1375275"/>
              <a:ext cx="495000" cy="495000"/>
            </a:xfrm>
            <a:prstGeom prst="ellipse">
              <a:avLst/>
            </a:prstGeom>
            <a:solidFill>
              <a:srgbClr val="0000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3600"/>
                <a:buFont typeface="Arial"/>
                <a:buNone/>
              </a:pPr>
              <a:r>
                <a:rPr lang="en-US" sz="3600" b="0" i="0" u="none" strike="noStrike" cap="none">
                  <a:solidFill>
                    <a:srgbClr val="FFFFFF"/>
                  </a:solidFill>
                  <a:latin typeface="Helvetica Neue"/>
                  <a:ea typeface="Helvetica Neue"/>
                  <a:cs typeface="Helvetica Neue"/>
                  <a:sym typeface="Helvetica Neue"/>
                </a:rPr>
                <a:t>  </a:t>
              </a:r>
              <a:endParaRPr sz="3600" b="0" i="0" u="none" strike="noStrike" cap="none">
                <a:solidFill>
                  <a:srgbClr val="FFFFFF"/>
                </a:solidFill>
                <a:latin typeface="Helvetica Neue"/>
                <a:ea typeface="Helvetica Neue"/>
                <a:cs typeface="Helvetica Neue"/>
                <a:sym typeface="Helvetica Neue"/>
              </a:endParaRPr>
            </a:p>
          </p:txBody>
        </p:sp>
        <p:sp>
          <p:nvSpPr>
            <p:cNvPr id="271" name="Google Shape;271;p10"/>
            <p:cNvSpPr txBox="1"/>
            <p:nvPr/>
          </p:nvSpPr>
          <p:spPr>
            <a:xfrm>
              <a:off x="293350" y="1256050"/>
              <a:ext cx="540900" cy="614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600"/>
                <a:buFont typeface="Arial"/>
                <a:buNone/>
              </a:pPr>
              <a:r>
                <a:rPr lang="en-US" sz="3600" b="0" i="0" u="none" strike="noStrike" cap="none">
                  <a:solidFill>
                    <a:srgbClr val="FFFFFF"/>
                  </a:solidFill>
                  <a:latin typeface="Helvetica Neue"/>
                  <a:ea typeface="Helvetica Neue"/>
                  <a:cs typeface="Helvetica Neue"/>
                  <a:sym typeface="Helvetica Neue"/>
                </a:rPr>
                <a:t>1</a:t>
              </a:r>
              <a:endParaRPr sz="1400" b="0" i="0" u="none" strike="noStrike" cap="none">
                <a:solidFill>
                  <a:srgbClr val="000000"/>
                </a:solidFill>
                <a:latin typeface="Arial"/>
                <a:ea typeface="Arial"/>
                <a:cs typeface="Arial"/>
                <a:sym typeface="Arial"/>
              </a:endParaRPr>
            </a:p>
          </p:txBody>
        </p:sp>
      </p:grpSp>
    </p:spTree>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11"/>
          <p:cNvSpPr txBox="1">
            <a:spLocks noGrp="1"/>
          </p:cNvSpPr>
          <p:nvPr>
            <p:ph type="title"/>
          </p:nvPr>
        </p:nvSpPr>
        <p:spPr>
          <a:xfrm>
            <a:off x="304799" y="19846"/>
            <a:ext cx="8606700" cy="857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900"/>
              <a:buFont typeface="Helvetica Neue"/>
              <a:buNone/>
            </a:pPr>
            <a:r>
              <a:rPr lang="en-US"/>
              <a:t>Two type of users &amp; groups</a:t>
            </a:r>
            <a:endParaRPr/>
          </a:p>
        </p:txBody>
      </p:sp>
      <p:sp>
        <p:nvSpPr>
          <p:cNvPr id="278" name="Google Shape;278;p11"/>
          <p:cNvSpPr txBox="1">
            <a:spLocks noGrp="1"/>
          </p:cNvSpPr>
          <p:nvPr>
            <p:ph type="body" idx="1"/>
          </p:nvPr>
        </p:nvSpPr>
        <p:spPr>
          <a:xfrm>
            <a:off x="770050" y="978100"/>
            <a:ext cx="4703400" cy="3394500"/>
          </a:xfrm>
          <a:prstGeom prst="rect">
            <a:avLst/>
          </a:prstGeom>
          <a:noFill/>
          <a:ln>
            <a:noFill/>
          </a:ln>
        </p:spPr>
        <p:txBody>
          <a:bodyPr spcFirstLastPara="1" wrap="square" lIns="91425" tIns="91425" rIns="91425" bIns="91425" anchor="t" anchorCtr="0">
            <a:noAutofit/>
          </a:bodyPr>
          <a:lstStyle/>
          <a:p>
            <a:pPr marL="342900" lvl="0" indent="-190500" algn="l" rtl="0">
              <a:spcBef>
                <a:spcPts val="480"/>
              </a:spcBef>
              <a:spcAft>
                <a:spcPts val="0"/>
              </a:spcAft>
              <a:buClr>
                <a:schemeClr val="dk1"/>
              </a:buClr>
              <a:buSzPts val="1800"/>
              <a:buNone/>
            </a:pPr>
            <a:r>
              <a:rPr lang="en-US" sz="1800" b="1" dirty="0">
                <a:latin typeface="Helvetica Neue"/>
                <a:ea typeface="Helvetica Neue"/>
                <a:cs typeface="Helvetica Neue"/>
                <a:sym typeface="Helvetica Neue"/>
              </a:rPr>
              <a:t>Locally Managed </a:t>
            </a:r>
            <a:endParaRPr sz="1800" b="1" dirty="0">
              <a:latin typeface="Helvetica Neue"/>
              <a:ea typeface="Helvetica Neue"/>
              <a:cs typeface="Helvetica Neue"/>
              <a:sym typeface="Helvetica Neue"/>
            </a:endParaRPr>
          </a:p>
          <a:p>
            <a:pPr marL="342900" lvl="0" indent="-190500" algn="l" rtl="0">
              <a:spcBef>
                <a:spcPts val="480"/>
              </a:spcBef>
              <a:spcAft>
                <a:spcPts val="0"/>
              </a:spcAft>
              <a:buClr>
                <a:schemeClr val="dk1"/>
              </a:buClr>
              <a:buSzPts val="1800"/>
              <a:buNone/>
            </a:pPr>
            <a:r>
              <a:rPr lang="en-US" sz="1800" dirty="0">
                <a:latin typeface="Helvetica Neue"/>
                <a:ea typeface="Helvetica Neue"/>
                <a:cs typeface="Helvetica Neue"/>
                <a:sym typeface="Helvetica Neue"/>
              </a:rPr>
              <a:t>Created and managed within </a:t>
            </a:r>
            <a:endParaRPr sz="1800" dirty="0">
              <a:latin typeface="Helvetica Neue"/>
              <a:ea typeface="Helvetica Neue"/>
              <a:cs typeface="Helvetica Neue"/>
              <a:sym typeface="Helvetica Neue"/>
            </a:endParaRPr>
          </a:p>
          <a:p>
            <a:pPr marL="342900" lvl="0" indent="-190500" algn="l" rtl="0">
              <a:spcBef>
                <a:spcPts val="480"/>
              </a:spcBef>
              <a:spcAft>
                <a:spcPts val="0"/>
              </a:spcAft>
              <a:buClr>
                <a:schemeClr val="dk1"/>
              </a:buClr>
              <a:buSzPts val="1800"/>
              <a:buNone/>
            </a:pPr>
            <a:r>
              <a:rPr lang="en-US" sz="1800" dirty="0" err="1">
                <a:latin typeface="Helvetica Neue"/>
                <a:ea typeface="Helvetica Neue"/>
                <a:cs typeface="Helvetica Neue"/>
                <a:sym typeface="Helvetica Neue"/>
              </a:rPr>
              <a:t>ThoughtSpot</a:t>
            </a:r>
            <a:r>
              <a:rPr lang="en-US" sz="1800" dirty="0">
                <a:latin typeface="Helvetica Neue"/>
                <a:ea typeface="Helvetica Neue"/>
                <a:cs typeface="Helvetica Neue"/>
                <a:sym typeface="Helvetica Neue"/>
              </a:rPr>
              <a:t> manually or via API</a:t>
            </a:r>
            <a:endParaRPr sz="1800" dirty="0">
              <a:latin typeface="Helvetica Neue"/>
              <a:ea typeface="Helvetica Neue"/>
              <a:cs typeface="Helvetica Neue"/>
              <a:sym typeface="Helvetica Neue"/>
            </a:endParaRPr>
          </a:p>
          <a:p>
            <a:pPr marL="342900" lvl="0" indent="-190500" algn="l" rtl="0">
              <a:spcBef>
                <a:spcPts val="480"/>
              </a:spcBef>
              <a:spcAft>
                <a:spcPts val="0"/>
              </a:spcAft>
              <a:buClr>
                <a:schemeClr val="dk1"/>
              </a:buClr>
              <a:buSzPts val="1800"/>
              <a:buNone/>
            </a:pPr>
            <a:endParaRPr sz="1800" dirty="0">
              <a:latin typeface="Helvetica Neue"/>
              <a:ea typeface="Helvetica Neue"/>
              <a:cs typeface="Helvetica Neue"/>
              <a:sym typeface="Helvetica Neue"/>
            </a:endParaRPr>
          </a:p>
          <a:p>
            <a:pPr marL="342900" lvl="0" indent="-190500" algn="l" rtl="0">
              <a:spcBef>
                <a:spcPts val="480"/>
              </a:spcBef>
              <a:spcAft>
                <a:spcPts val="0"/>
              </a:spcAft>
              <a:buClr>
                <a:schemeClr val="dk1"/>
              </a:buClr>
              <a:buSzPts val="1800"/>
              <a:buNone/>
            </a:pPr>
            <a:r>
              <a:rPr lang="en-US" sz="1800" b="1" dirty="0">
                <a:latin typeface="Helvetica Neue"/>
                <a:ea typeface="Helvetica Neue"/>
                <a:cs typeface="Helvetica Neue"/>
                <a:sym typeface="Helvetica Neue"/>
              </a:rPr>
              <a:t>Managed Externally </a:t>
            </a:r>
            <a:endParaRPr sz="1800" b="1" dirty="0">
              <a:latin typeface="Helvetica Neue"/>
              <a:ea typeface="Helvetica Neue"/>
              <a:cs typeface="Helvetica Neue"/>
              <a:sym typeface="Helvetica Neue"/>
            </a:endParaRPr>
          </a:p>
          <a:p>
            <a:pPr marL="342900" lvl="0" indent="-190500" algn="l" rtl="0">
              <a:spcBef>
                <a:spcPts val="480"/>
              </a:spcBef>
              <a:spcAft>
                <a:spcPts val="0"/>
              </a:spcAft>
              <a:buClr>
                <a:schemeClr val="dk1"/>
              </a:buClr>
              <a:buSzPts val="1800"/>
              <a:buNone/>
            </a:pPr>
            <a:r>
              <a:rPr lang="en-US" sz="1800" dirty="0">
                <a:latin typeface="Helvetica Neue"/>
                <a:ea typeface="Helvetica Neue"/>
                <a:cs typeface="Helvetica Neue"/>
                <a:sym typeface="Helvetica Neue"/>
              </a:rPr>
              <a:t>Users &amp; groups are managed by </a:t>
            </a:r>
            <a:endParaRPr sz="1800" dirty="0">
              <a:latin typeface="Helvetica Neue"/>
              <a:ea typeface="Helvetica Neue"/>
              <a:cs typeface="Helvetica Neue"/>
              <a:sym typeface="Helvetica Neue"/>
            </a:endParaRPr>
          </a:p>
          <a:p>
            <a:pPr marL="342900" lvl="0" indent="-190500" algn="l" rtl="0">
              <a:spcBef>
                <a:spcPts val="480"/>
              </a:spcBef>
              <a:spcAft>
                <a:spcPts val="0"/>
              </a:spcAft>
              <a:buClr>
                <a:schemeClr val="dk1"/>
              </a:buClr>
              <a:buSzPts val="1800"/>
              <a:buNone/>
            </a:pPr>
            <a:r>
              <a:rPr lang="en-US" sz="1800" dirty="0">
                <a:latin typeface="Helvetica Neue"/>
                <a:ea typeface="Helvetica Neue"/>
                <a:cs typeface="Helvetica Neue"/>
                <a:sym typeface="Helvetica Neue"/>
              </a:rPr>
              <a:t>Active Directory, SAML, or </a:t>
            </a:r>
            <a:endParaRPr sz="1800" dirty="0">
              <a:latin typeface="Helvetica Neue"/>
              <a:ea typeface="Helvetica Neue"/>
              <a:cs typeface="Helvetica Neue"/>
              <a:sym typeface="Helvetica Neue"/>
            </a:endParaRPr>
          </a:p>
          <a:p>
            <a:pPr marL="342900" lvl="0" indent="-190500" algn="l" rtl="0">
              <a:spcBef>
                <a:spcPts val="480"/>
              </a:spcBef>
              <a:spcAft>
                <a:spcPts val="0"/>
              </a:spcAft>
              <a:buClr>
                <a:schemeClr val="dk1"/>
              </a:buClr>
              <a:buSzPts val="1800"/>
              <a:buNone/>
            </a:pPr>
            <a:r>
              <a:rPr lang="en-US" sz="1800" dirty="0">
                <a:latin typeface="Helvetica Neue"/>
                <a:ea typeface="Helvetica Neue"/>
                <a:cs typeface="Helvetica Neue"/>
                <a:sym typeface="Helvetica Neue"/>
              </a:rPr>
              <a:t>other external system.</a:t>
            </a:r>
            <a:br>
              <a:rPr lang="en-US" sz="2200" dirty="0"/>
            </a:br>
            <a:endParaRPr dirty="0"/>
          </a:p>
        </p:txBody>
      </p:sp>
      <p:grpSp>
        <p:nvGrpSpPr>
          <p:cNvPr id="279" name="Google Shape;279;p11"/>
          <p:cNvGrpSpPr/>
          <p:nvPr/>
        </p:nvGrpSpPr>
        <p:grpSpPr>
          <a:xfrm>
            <a:off x="320825" y="1036000"/>
            <a:ext cx="559200" cy="614225"/>
            <a:chOff x="275050" y="1256050"/>
            <a:chExt cx="559200" cy="614225"/>
          </a:xfrm>
        </p:grpSpPr>
        <p:sp>
          <p:nvSpPr>
            <p:cNvPr id="280" name="Google Shape;280;p11"/>
            <p:cNvSpPr/>
            <p:nvPr/>
          </p:nvSpPr>
          <p:spPr>
            <a:xfrm>
              <a:off x="275050" y="1375275"/>
              <a:ext cx="495000" cy="495000"/>
            </a:xfrm>
            <a:prstGeom prst="ellipse">
              <a:avLst/>
            </a:prstGeom>
            <a:solidFill>
              <a:srgbClr val="0000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3600"/>
                <a:buFont typeface="Arial"/>
                <a:buNone/>
              </a:pPr>
              <a:r>
                <a:rPr lang="en-US" sz="3600" b="0" i="0" u="none" strike="noStrike" cap="none">
                  <a:solidFill>
                    <a:srgbClr val="FFFFFF"/>
                  </a:solidFill>
                  <a:latin typeface="Helvetica Neue"/>
                  <a:ea typeface="Helvetica Neue"/>
                  <a:cs typeface="Helvetica Neue"/>
                  <a:sym typeface="Helvetica Neue"/>
                </a:rPr>
                <a:t>  </a:t>
              </a:r>
              <a:endParaRPr sz="3600" b="0" i="0" u="none" strike="noStrike" cap="none">
                <a:solidFill>
                  <a:srgbClr val="FFFFFF"/>
                </a:solidFill>
                <a:latin typeface="Helvetica Neue"/>
                <a:ea typeface="Helvetica Neue"/>
                <a:cs typeface="Helvetica Neue"/>
                <a:sym typeface="Helvetica Neue"/>
              </a:endParaRPr>
            </a:p>
          </p:txBody>
        </p:sp>
        <p:sp>
          <p:nvSpPr>
            <p:cNvPr id="281" name="Google Shape;281;p11"/>
            <p:cNvSpPr txBox="1"/>
            <p:nvPr/>
          </p:nvSpPr>
          <p:spPr>
            <a:xfrm>
              <a:off x="293350" y="1256050"/>
              <a:ext cx="540900" cy="614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600"/>
                <a:buFont typeface="Arial"/>
                <a:buNone/>
              </a:pPr>
              <a:r>
                <a:rPr lang="en-US" sz="3600" b="0" i="0" u="none" strike="noStrike" cap="none">
                  <a:solidFill>
                    <a:srgbClr val="FFFFFF"/>
                  </a:solidFill>
                  <a:latin typeface="Helvetica Neue"/>
                  <a:ea typeface="Helvetica Neue"/>
                  <a:cs typeface="Helvetica Neue"/>
                  <a:sym typeface="Helvetica Neue"/>
                </a:rPr>
                <a:t>1</a:t>
              </a:r>
              <a:endParaRPr sz="1400" b="0" i="0" u="none" strike="noStrike" cap="none">
                <a:solidFill>
                  <a:srgbClr val="000000"/>
                </a:solidFill>
                <a:latin typeface="Arial"/>
                <a:ea typeface="Arial"/>
                <a:cs typeface="Arial"/>
                <a:sym typeface="Arial"/>
              </a:endParaRPr>
            </a:p>
          </p:txBody>
        </p:sp>
      </p:grpSp>
      <p:sp>
        <p:nvSpPr>
          <p:cNvPr id="282" name="Google Shape;282;p11"/>
          <p:cNvSpPr/>
          <p:nvPr/>
        </p:nvSpPr>
        <p:spPr>
          <a:xfrm>
            <a:off x="284200" y="2487525"/>
            <a:ext cx="495000" cy="495000"/>
          </a:xfrm>
          <a:prstGeom prst="ellipse">
            <a:avLst/>
          </a:prstGeom>
          <a:solidFill>
            <a:srgbClr val="0000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3600"/>
              <a:buFont typeface="Arial"/>
              <a:buNone/>
            </a:pPr>
            <a:r>
              <a:rPr lang="en-US" sz="3600" b="0" i="0" u="none" strike="noStrike" cap="none">
                <a:solidFill>
                  <a:srgbClr val="FFFFFF"/>
                </a:solidFill>
                <a:latin typeface="Helvetica Neue"/>
                <a:ea typeface="Helvetica Neue"/>
                <a:cs typeface="Helvetica Neue"/>
                <a:sym typeface="Helvetica Neue"/>
              </a:rPr>
              <a:t>  </a:t>
            </a:r>
            <a:endParaRPr sz="3600" b="0" i="0" u="none" strike="noStrike" cap="none">
              <a:solidFill>
                <a:srgbClr val="FFFFFF"/>
              </a:solidFill>
              <a:latin typeface="Helvetica Neue"/>
              <a:ea typeface="Helvetica Neue"/>
              <a:cs typeface="Helvetica Neue"/>
              <a:sym typeface="Helvetica Neue"/>
            </a:endParaRPr>
          </a:p>
        </p:txBody>
      </p:sp>
      <p:sp>
        <p:nvSpPr>
          <p:cNvPr id="283" name="Google Shape;283;p11"/>
          <p:cNvSpPr txBox="1"/>
          <p:nvPr/>
        </p:nvSpPr>
        <p:spPr>
          <a:xfrm>
            <a:off x="329975" y="2349975"/>
            <a:ext cx="540900" cy="614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600"/>
              <a:buFont typeface="Arial"/>
              <a:buNone/>
            </a:pPr>
            <a:r>
              <a:rPr lang="en-US" sz="3600" b="0" i="0" u="none" strike="noStrike" cap="none">
                <a:solidFill>
                  <a:srgbClr val="FFFFFF"/>
                </a:solidFill>
                <a:latin typeface="Helvetica Neue"/>
                <a:ea typeface="Helvetica Neue"/>
                <a:cs typeface="Helvetica Neue"/>
                <a:sym typeface="Helvetica Neue"/>
              </a:rPr>
              <a:t>2</a:t>
            </a:r>
            <a:endParaRPr sz="1400" b="0" i="0" u="none" strike="noStrike" cap="none">
              <a:solidFill>
                <a:srgbClr val="000000"/>
              </a:solidFill>
              <a:latin typeface="Arial"/>
              <a:ea typeface="Arial"/>
              <a:cs typeface="Arial"/>
              <a:sym typeface="Arial"/>
            </a:endParaRPr>
          </a:p>
        </p:txBody>
      </p:sp>
      <p:pic>
        <p:nvPicPr>
          <p:cNvPr id="284" name="Google Shape;284;p11"/>
          <p:cNvPicPr preferRelativeResize="0"/>
          <p:nvPr/>
        </p:nvPicPr>
        <p:blipFill rotWithShape="1">
          <a:blip r:embed="rId3">
            <a:alphaModFix/>
          </a:blip>
          <a:srcRect/>
          <a:stretch/>
        </p:blipFill>
        <p:spPr>
          <a:xfrm>
            <a:off x="5533052" y="2964075"/>
            <a:ext cx="2759724" cy="1851920"/>
          </a:xfrm>
          <a:prstGeom prst="rect">
            <a:avLst/>
          </a:prstGeom>
          <a:noFill/>
          <a:ln>
            <a:noFill/>
          </a:ln>
          <a:effectLst>
            <a:outerShdw blurRad="50800" dist="38100" dir="2700000" algn="tl" rotWithShape="0">
              <a:srgbClr val="000000">
                <a:alpha val="40000"/>
              </a:srgbClr>
            </a:outerShdw>
          </a:effectLst>
        </p:spPr>
      </p:pic>
      <p:grpSp>
        <p:nvGrpSpPr>
          <p:cNvPr id="285" name="Google Shape;285;p11"/>
          <p:cNvGrpSpPr/>
          <p:nvPr/>
        </p:nvGrpSpPr>
        <p:grpSpPr>
          <a:xfrm>
            <a:off x="6371303" y="401159"/>
            <a:ext cx="1921472" cy="2330900"/>
            <a:chOff x="5774600" y="324086"/>
            <a:chExt cx="1783426" cy="2163439"/>
          </a:xfrm>
        </p:grpSpPr>
        <p:pic>
          <p:nvPicPr>
            <p:cNvPr id="286" name="Google Shape;286;p11"/>
            <p:cNvPicPr preferRelativeResize="0"/>
            <p:nvPr/>
          </p:nvPicPr>
          <p:blipFill rotWithShape="1">
            <a:blip r:embed="rId4">
              <a:alphaModFix/>
            </a:blip>
            <a:srcRect/>
            <a:stretch/>
          </p:blipFill>
          <p:spPr>
            <a:xfrm>
              <a:off x="5774600" y="324086"/>
              <a:ext cx="1783426" cy="2163439"/>
            </a:xfrm>
            <a:prstGeom prst="rect">
              <a:avLst/>
            </a:prstGeom>
            <a:noFill/>
            <a:ln w="38100" cap="sq" cmpd="sng">
              <a:solidFill>
                <a:srgbClr val="000000"/>
              </a:solidFill>
              <a:prstDash val="solid"/>
              <a:miter lim="800000"/>
              <a:headEnd type="none" w="sm" len="sm"/>
              <a:tailEnd type="none" w="sm" len="sm"/>
            </a:ln>
            <a:effectLst>
              <a:outerShdw blurRad="50800" dist="38100" dir="2700000" algn="tl" rotWithShape="0">
                <a:srgbClr val="000000">
                  <a:alpha val="42745"/>
                </a:srgbClr>
              </a:outerShdw>
            </a:effectLst>
          </p:spPr>
        </p:pic>
        <p:pic>
          <p:nvPicPr>
            <p:cNvPr id="287" name="Google Shape;287;p11"/>
            <p:cNvPicPr preferRelativeResize="0"/>
            <p:nvPr/>
          </p:nvPicPr>
          <p:blipFill rotWithShape="1">
            <a:blip r:embed="rId5">
              <a:alphaModFix/>
            </a:blip>
            <a:srcRect l="3387" t="26298" r="9023" b="23872"/>
            <a:stretch/>
          </p:blipFill>
          <p:spPr>
            <a:xfrm>
              <a:off x="5774600" y="385999"/>
              <a:ext cx="1717029" cy="417072"/>
            </a:xfrm>
            <a:prstGeom prst="rect">
              <a:avLst/>
            </a:prstGeom>
            <a:solidFill>
              <a:schemeClr val="lt1"/>
            </a:solidFill>
            <a:ln>
              <a:noFill/>
            </a:ln>
          </p:spPr>
        </p:pic>
      </p:grpSp>
    </p:spTree>
  </p:cSld>
  <p:clrMapOvr>
    <a:masterClrMapping/>
  </p:clrMapOvr>
  <p:transition>
    <p:fade/>
  </p:transition>
</p:sld>
</file>

<file path=ppt/theme/theme1.xml><?xml version="1.0" encoding="utf-8"?>
<a:theme xmlns:a="http://schemas.openxmlformats.org/drawingml/2006/main" name="Office Theme">
  <a:themeElements>
    <a:clrScheme name="ThoughtSpot">
      <a:dk1>
        <a:srgbClr val="000000"/>
      </a:dk1>
      <a:lt1>
        <a:srgbClr val="FFFFFF"/>
      </a:lt1>
      <a:dk2>
        <a:srgbClr val="403E41"/>
      </a:dk2>
      <a:lt2>
        <a:srgbClr val="F3F4F3"/>
      </a:lt2>
      <a:accent1>
        <a:srgbClr val="4E55FD"/>
      </a:accent1>
      <a:accent2>
        <a:srgbClr val="FEC32E"/>
      </a:accent2>
      <a:accent3>
        <a:srgbClr val="06BF8A"/>
      </a:accent3>
      <a:accent4>
        <a:srgbClr val="A35DFF"/>
      </a:accent4>
      <a:accent5>
        <a:srgbClr val="F90031"/>
      </a:accent5>
      <a:accent6>
        <a:srgbClr val="00CEED"/>
      </a:accent6>
      <a:hlink>
        <a:srgbClr val="EA43FC"/>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10117</TotalTime>
  <Words>1136</Words>
  <Application>Microsoft Macintosh PowerPoint</Application>
  <PresentationFormat>On-screen Show (16:9)</PresentationFormat>
  <Paragraphs>199</Paragraphs>
  <Slides>35</Slides>
  <Notes>35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35</vt:i4>
      </vt:variant>
    </vt:vector>
  </HeadingPairs>
  <TitlesOfParts>
    <vt:vector size="40" baseType="lpstr">
      <vt:lpstr>Arial</vt:lpstr>
      <vt:lpstr>Calibri</vt:lpstr>
      <vt:lpstr>Courier New</vt:lpstr>
      <vt:lpstr>Helvetica Neue</vt:lpstr>
      <vt:lpstr>Office Theme</vt:lpstr>
      <vt:lpstr>PowerPoint Presentation</vt:lpstr>
      <vt:lpstr>What?</vt:lpstr>
      <vt:lpstr>What?</vt:lpstr>
      <vt:lpstr>Why?</vt:lpstr>
      <vt:lpstr>Why?</vt:lpstr>
      <vt:lpstr>Usage Based Ranking (UBR)</vt:lpstr>
      <vt:lpstr>How?</vt:lpstr>
      <vt:lpstr>Two type of users &amp; groups</vt:lpstr>
      <vt:lpstr>Two type of users &amp; groups</vt:lpstr>
      <vt:lpstr>Local Users/Groups</vt:lpstr>
      <vt:lpstr>Local User</vt:lpstr>
      <vt:lpstr>Local User</vt:lpstr>
      <vt:lpstr>Local group</vt:lpstr>
      <vt:lpstr>Add a new group</vt:lpstr>
      <vt:lpstr>Privileges for Groups</vt:lpstr>
      <vt:lpstr>Membership and Permission Management</vt:lpstr>
      <vt:lpstr>Externally Managed Users/Groups: LDAP</vt:lpstr>
      <vt:lpstr>Configuring LDAP via Admin Portal</vt:lpstr>
      <vt:lpstr>LDAP Users and Groups</vt:lpstr>
      <vt:lpstr>LDAP Users and Groups sync script</vt:lpstr>
      <vt:lpstr>Externally Managed Users: SAML</vt:lpstr>
      <vt:lpstr>SAML Users (Single Sign On)</vt:lpstr>
      <vt:lpstr>SAML Users (Single Sign On)</vt:lpstr>
      <vt:lpstr>SAML Users (Single Sign On)</vt:lpstr>
      <vt:lpstr>Externally Managed Users/Groups: Notes</vt:lpstr>
      <vt:lpstr>Important things to know</vt:lpstr>
      <vt:lpstr>Introducing Admin Portal</vt:lpstr>
      <vt:lpstr>Admin Portal (available in TS Cloud)</vt:lpstr>
      <vt:lpstr>Internal Authentication via Admin Portal</vt:lpstr>
      <vt:lpstr>SAML Authentication via Admin Portal</vt:lpstr>
      <vt:lpstr>Other authentication methods</vt:lpstr>
      <vt:lpstr>Token based authentication</vt:lpstr>
      <vt:lpstr>Public APIs</vt:lpstr>
      <vt:lpstr>Public APIs</vt:lpstr>
      <vt:lpstr>DON’T BI. JUST SEARCH.</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Sahar Ghafari</cp:lastModifiedBy>
  <cp:revision>59</cp:revision>
  <dcterms:modified xsi:type="dcterms:W3CDTF">2020-10-06T18:48:43Z</dcterms:modified>
</cp:coreProperties>
</file>